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90" r:id="rId1"/>
  </p:sldMasterIdLst>
  <p:notesMasterIdLst>
    <p:notesMasterId r:id="rId9"/>
  </p:notesMasterIdLst>
  <p:handoutMasterIdLst>
    <p:handoutMasterId r:id="rId10"/>
  </p:handoutMasterIdLst>
  <p:sldIdLst>
    <p:sldId id="268" r:id="rId2"/>
    <p:sldId id="263" r:id="rId3"/>
    <p:sldId id="265" r:id="rId4"/>
    <p:sldId id="269" r:id="rId5"/>
    <p:sldId id="267" r:id="rId6"/>
    <p:sldId id="271" r:id="rId7"/>
    <p:sldId id="270" r:id="rId8"/>
  </p:sldIdLst>
  <p:sldSz cx="8120063" cy="10826750" type="B4ISO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10" userDrawn="1">
          <p15:clr>
            <a:srgbClr val="A4A3A4"/>
          </p15:clr>
        </p15:guide>
        <p15:guide id="2" pos="255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y, Nabanita" initials="RN" lastIdx="1" clrIdx="0">
    <p:extLst>
      <p:ext uri="{19B8F6BF-5375-455C-9EA6-DF929625EA0E}">
        <p15:presenceInfo xmlns:p15="http://schemas.microsoft.com/office/powerpoint/2012/main" userId="S::nabanita.roy@firstdata.com::a2b92c4d-8c86-4932-8172-3d1875057bf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5E7"/>
    <a:srgbClr val="B1B6F0"/>
    <a:srgbClr val="FFC809"/>
    <a:srgbClr val="C1C8FF"/>
    <a:srgbClr val="FF4D4B"/>
    <a:srgbClr val="FAE76E"/>
    <a:srgbClr val="BFC4FF"/>
    <a:srgbClr val="B2B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9"/>
    <p:restoredTop sz="96691"/>
  </p:normalViewPr>
  <p:slideViewPr>
    <p:cSldViewPr snapToGrid="0" snapToObjects="1">
      <p:cViewPr varScale="1">
        <p:scale>
          <a:sx n="90" d="100"/>
          <a:sy n="90" d="100"/>
        </p:scale>
        <p:origin x="3488" y="216"/>
      </p:cViewPr>
      <p:guideLst>
        <p:guide orient="horz" pos="3410"/>
        <p:guide pos="25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0681C1-DF30-5F41-846F-F62BE793E5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545D5C-0E68-0D4F-871D-CAB6774E6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6FA58-A124-2C40-AC0B-7BE246BADEC6}" type="datetime1">
              <a:rPr lang="en-IE" smtClean="0"/>
              <a:t>11/06/2020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737FFA-1834-184D-B41B-CC0C1DEC3A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A264D6-6C79-584D-9930-93DB0766049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E0C15-013D-7D44-8354-75CBCE106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37184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hdphoto2.wdp>
</file>

<file path=ppt/media/hdphoto3.wdp>
</file>

<file path=ppt/media/hdphoto4.wdp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C4C7E6-5C83-FF4F-9A81-76C9E19F5BFE}" type="datetime1">
              <a:rPr lang="en-IE" smtClean="0"/>
              <a:t>11/06/2020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3EEA8-89E4-6D4E-930E-EAF5C19CEB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24048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1pPr>
    <a:lvl2pPr marL="255758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2pPr>
    <a:lvl3pPr marL="511515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3pPr>
    <a:lvl4pPr marL="767273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4pPr>
    <a:lvl5pPr marL="1023031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5pPr>
    <a:lvl6pPr marL="1278788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6pPr>
    <a:lvl7pPr marL="1534546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7pPr>
    <a:lvl8pPr marL="1790304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8pPr>
    <a:lvl9pPr marL="2046061" algn="l" defTabSz="511515" rtl="0" eaLnBrk="1" latinLnBrk="0" hangingPunct="1">
      <a:defRPr sz="67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60C46-185D-BA48-99B6-5DDC2265D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5008" y="1771879"/>
            <a:ext cx="6090047" cy="3769313"/>
          </a:xfrm>
        </p:spPr>
        <p:txBody>
          <a:bodyPr anchor="b"/>
          <a:lstStyle>
            <a:lvl1pPr algn="ctr">
              <a:defRPr sz="3996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AD59E-6A44-4843-935F-215585028A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5008" y="5686551"/>
            <a:ext cx="6090047" cy="2613958"/>
          </a:xfrm>
        </p:spPr>
        <p:txBody>
          <a:bodyPr/>
          <a:lstStyle>
            <a:lvl1pPr marL="0" indent="0" algn="ctr">
              <a:buNone/>
              <a:defRPr sz="1598"/>
            </a:lvl1pPr>
            <a:lvl2pPr marL="304495" indent="0" algn="ctr">
              <a:buNone/>
              <a:defRPr sz="1332"/>
            </a:lvl2pPr>
            <a:lvl3pPr marL="608990" indent="0" algn="ctr">
              <a:buNone/>
              <a:defRPr sz="1199"/>
            </a:lvl3pPr>
            <a:lvl4pPr marL="913486" indent="0" algn="ctr">
              <a:buNone/>
              <a:defRPr sz="1066"/>
            </a:lvl4pPr>
            <a:lvl5pPr marL="1217981" indent="0" algn="ctr">
              <a:buNone/>
              <a:defRPr sz="1066"/>
            </a:lvl5pPr>
            <a:lvl6pPr marL="1522476" indent="0" algn="ctr">
              <a:buNone/>
              <a:defRPr sz="1066"/>
            </a:lvl6pPr>
            <a:lvl7pPr marL="1826971" indent="0" algn="ctr">
              <a:buNone/>
              <a:defRPr sz="1066"/>
            </a:lvl7pPr>
            <a:lvl8pPr marL="2131466" indent="0" algn="ctr">
              <a:buNone/>
              <a:defRPr sz="1066"/>
            </a:lvl8pPr>
            <a:lvl9pPr marL="2435962" indent="0" algn="ctr">
              <a:buNone/>
              <a:defRPr sz="1066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4E18A-7B20-564D-94D9-C04D20770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272FB-DCA8-B945-BD17-97CFE48B2763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59454-B290-CB48-80EC-E0196DF4C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987DE-D223-D944-8E41-1E1989DB9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1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B0B75-F5BA-0242-ADAA-4CBEC1479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B5C7A-9154-D642-A2B8-BC4B7155C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AAFAC-9D41-F04C-8225-B48C803E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110E8-6DBE-D44F-B0D0-06701A11A68A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1C7D2-D656-8440-A67B-CBA7BA3A0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536E9-1B22-BE4B-AE1D-6FB87F540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626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C75ED1-3776-8F41-A0B8-979ECEC91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810920" y="576424"/>
            <a:ext cx="1750889" cy="917517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129A4F-8816-E44F-BC0B-906C92480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8254" y="576424"/>
            <a:ext cx="5151165" cy="917517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1D29C-4B42-874E-AC71-628C79906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39334-66F3-3C48-BE61-EEBDA5A3C6A7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007FA-7646-C94B-A5C2-94AE26F2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30AAF-7560-E248-B021-543D18936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92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88AF0-FAD6-4D4A-AAF5-A68C75DF0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7E1B6-B439-EA40-AC8B-06BEA2F1E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5D6E2-E352-B642-BDA0-08496F48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CF85-CC03-E54E-9A02-40B41089A3A9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CC385-6745-8A4E-B975-27A14A7AC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96CF2-0BA1-AE43-A86D-6CE5CC785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35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43B55-5026-2541-B967-9064EDFF5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025" y="2699171"/>
            <a:ext cx="7003554" cy="4503626"/>
          </a:xfrm>
        </p:spPr>
        <p:txBody>
          <a:bodyPr anchor="b"/>
          <a:lstStyle>
            <a:lvl1pPr>
              <a:defRPr sz="3996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2F375-F6D1-6246-B668-54C7138FB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025" y="7245403"/>
            <a:ext cx="7003554" cy="2368351"/>
          </a:xfrm>
        </p:spPr>
        <p:txBody>
          <a:bodyPr/>
          <a:lstStyle>
            <a:lvl1pPr marL="0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1pPr>
            <a:lvl2pPr marL="304495" indent="0">
              <a:buNone/>
              <a:defRPr sz="1332">
                <a:solidFill>
                  <a:schemeClr val="tx1">
                    <a:tint val="75000"/>
                  </a:schemeClr>
                </a:solidFill>
              </a:defRPr>
            </a:lvl2pPr>
            <a:lvl3pPr marL="608990" indent="0">
              <a:buNone/>
              <a:defRPr sz="1199">
                <a:solidFill>
                  <a:schemeClr val="tx1">
                    <a:tint val="75000"/>
                  </a:schemeClr>
                </a:solidFill>
              </a:defRPr>
            </a:lvl3pPr>
            <a:lvl4pPr marL="913486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4pPr>
            <a:lvl5pPr marL="1217981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5pPr>
            <a:lvl6pPr marL="1522476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6pPr>
            <a:lvl7pPr marL="1826971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7pPr>
            <a:lvl8pPr marL="2131466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8pPr>
            <a:lvl9pPr marL="2435962" indent="0">
              <a:buNone/>
              <a:defRPr sz="10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E0600-13E6-EA41-82EB-F6DC5DF71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EF86E-B745-A445-9B8F-EF3E274E053F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7FE3D-08B2-5646-BEA7-0A2696D0A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7ECFC-6C3D-9240-88EA-67F257C3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59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2AD7-8D5D-5646-9BB2-7AE89CEC0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12A56-9411-4745-B92A-30225777A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8254" y="2882121"/>
            <a:ext cx="3451027" cy="68694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E48AA-7CC7-4743-A163-55938A7B9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10782" y="2882121"/>
            <a:ext cx="3451027" cy="68694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912E6-054F-F543-8241-44C67B47E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61C65-6A15-2541-B3A2-9F72B54C5EB3}" type="datetime1">
              <a:rPr lang="en-IE" smtClean="0"/>
              <a:t>11/06/2020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F0561-AE7A-054B-AA78-D2332E475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9B5F38-5E75-F844-AF26-5102A6730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16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360B2-7E99-E749-B1CF-9B51D77D9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12" y="576425"/>
            <a:ext cx="7003554" cy="209267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84B9C6-8BA2-3E46-8E11-55D760C65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9312" y="2654058"/>
            <a:ext cx="3435167" cy="1300713"/>
          </a:xfrm>
        </p:spPr>
        <p:txBody>
          <a:bodyPr anchor="b"/>
          <a:lstStyle>
            <a:lvl1pPr marL="0" indent="0">
              <a:buNone/>
              <a:defRPr sz="1598" b="1"/>
            </a:lvl1pPr>
            <a:lvl2pPr marL="304495" indent="0">
              <a:buNone/>
              <a:defRPr sz="1332" b="1"/>
            </a:lvl2pPr>
            <a:lvl3pPr marL="608990" indent="0">
              <a:buNone/>
              <a:defRPr sz="1199" b="1"/>
            </a:lvl3pPr>
            <a:lvl4pPr marL="913486" indent="0">
              <a:buNone/>
              <a:defRPr sz="1066" b="1"/>
            </a:lvl4pPr>
            <a:lvl5pPr marL="1217981" indent="0">
              <a:buNone/>
              <a:defRPr sz="1066" b="1"/>
            </a:lvl5pPr>
            <a:lvl6pPr marL="1522476" indent="0">
              <a:buNone/>
              <a:defRPr sz="1066" b="1"/>
            </a:lvl6pPr>
            <a:lvl7pPr marL="1826971" indent="0">
              <a:buNone/>
              <a:defRPr sz="1066" b="1"/>
            </a:lvl7pPr>
            <a:lvl8pPr marL="2131466" indent="0">
              <a:buNone/>
              <a:defRPr sz="1066" b="1"/>
            </a:lvl8pPr>
            <a:lvl9pPr marL="2435962" indent="0">
              <a:buNone/>
              <a:defRPr sz="10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906398-8204-F846-BA32-D343FF51F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312" y="3954771"/>
            <a:ext cx="3435167" cy="5816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ACD76-9155-E04F-9075-C7C2842EC5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10782" y="2654058"/>
            <a:ext cx="3452084" cy="1300713"/>
          </a:xfrm>
        </p:spPr>
        <p:txBody>
          <a:bodyPr anchor="b"/>
          <a:lstStyle>
            <a:lvl1pPr marL="0" indent="0">
              <a:buNone/>
              <a:defRPr sz="1598" b="1"/>
            </a:lvl1pPr>
            <a:lvl2pPr marL="304495" indent="0">
              <a:buNone/>
              <a:defRPr sz="1332" b="1"/>
            </a:lvl2pPr>
            <a:lvl3pPr marL="608990" indent="0">
              <a:buNone/>
              <a:defRPr sz="1199" b="1"/>
            </a:lvl3pPr>
            <a:lvl4pPr marL="913486" indent="0">
              <a:buNone/>
              <a:defRPr sz="1066" b="1"/>
            </a:lvl4pPr>
            <a:lvl5pPr marL="1217981" indent="0">
              <a:buNone/>
              <a:defRPr sz="1066" b="1"/>
            </a:lvl5pPr>
            <a:lvl6pPr marL="1522476" indent="0">
              <a:buNone/>
              <a:defRPr sz="1066" b="1"/>
            </a:lvl6pPr>
            <a:lvl7pPr marL="1826971" indent="0">
              <a:buNone/>
              <a:defRPr sz="1066" b="1"/>
            </a:lvl7pPr>
            <a:lvl8pPr marL="2131466" indent="0">
              <a:buNone/>
              <a:defRPr sz="1066" b="1"/>
            </a:lvl8pPr>
            <a:lvl9pPr marL="2435962" indent="0">
              <a:buNone/>
              <a:defRPr sz="106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D72C9-0EEF-D043-B02A-76E5A83E6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10782" y="3954771"/>
            <a:ext cx="3452084" cy="58168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D6801F-9FEE-B948-8F2F-604550069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A6802-2790-A142-8006-1B2301AC7BA5}" type="datetime1">
              <a:rPr lang="en-IE" smtClean="0"/>
              <a:t>11/06/2020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34584B-88EF-004D-9AE8-BF9DD2FE1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31E78-B920-7C4D-9DB1-327C6CA0B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2035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3A863-EEB0-9446-AB45-B99C0A801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A1E352-D17A-9B41-94B4-A9DB1B22F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F4C85-54BE-4B49-A306-3F3A3041B6B6}" type="datetime1">
              <a:rPr lang="en-IE" smtClean="0"/>
              <a:t>11/06/2020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93759-FEC2-1945-8793-AB16F9449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F4F450-0097-6E49-AD4A-B822596D8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28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4DFA41-9469-A243-B0BF-BDA63BC0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7DB8A-D4EA-064C-97B1-836203DC04A3}" type="datetime1">
              <a:rPr lang="en-IE" smtClean="0"/>
              <a:t>11/06/2020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E4DA85-0CC2-6A44-BD6D-F0C675E0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13FD04-54FA-524D-84D9-694B56337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65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F39E4-7B8B-1D42-BA7D-78DFE7D4D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13" y="721783"/>
            <a:ext cx="2618931" cy="2526242"/>
          </a:xfrm>
        </p:spPr>
        <p:txBody>
          <a:bodyPr anchor="b"/>
          <a:lstStyle>
            <a:lvl1pPr>
              <a:defRPr sz="213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9BE06-E65E-3447-9F07-DCF472697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2084" y="1558852"/>
            <a:ext cx="4110782" cy="7694010"/>
          </a:xfrm>
        </p:spPr>
        <p:txBody>
          <a:bodyPr/>
          <a:lstStyle>
            <a:lvl1pPr>
              <a:defRPr sz="2131"/>
            </a:lvl1pPr>
            <a:lvl2pPr>
              <a:defRPr sz="1865"/>
            </a:lvl2pPr>
            <a:lvl3pPr>
              <a:defRPr sz="1598"/>
            </a:lvl3pPr>
            <a:lvl4pPr>
              <a:defRPr sz="1332"/>
            </a:lvl4pPr>
            <a:lvl5pPr>
              <a:defRPr sz="1332"/>
            </a:lvl5pPr>
            <a:lvl6pPr>
              <a:defRPr sz="1332"/>
            </a:lvl6pPr>
            <a:lvl7pPr>
              <a:defRPr sz="1332"/>
            </a:lvl7pPr>
            <a:lvl8pPr>
              <a:defRPr sz="1332"/>
            </a:lvl8pPr>
            <a:lvl9pPr>
              <a:defRPr sz="133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5C021-BDC3-D241-B09A-0EE77ED17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9313" y="3248025"/>
            <a:ext cx="2618931" cy="6017368"/>
          </a:xfrm>
        </p:spPr>
        <p:txBody>
          <a:bodyPr/>
          <a:lstStyle>
            <a:lvl1pPr marL="0" indent="0">
              <a:buNone/>
              <a:defRPr sz="1066"/>
            </a:lvl1pPr>
            <a:lvl2pPr marL="304495" indent="0">
              <a:buNone/>
              <a:defRPr sz="932"/>
            </a:lvl2pPr>
            <a:lvl3pPr marL="608990" indent="0">
              <a:buNone/>
              <a:defRPr sz="799"/>
            </a:lvl3pPr>
            <a:lvl4pPr marL="913486" indent="0">
              <a:buNone/>
              <a:defRPr sz="666"/>
            </a:lvl4pPr>
            <a:lvl5pPr marL="1217981" indent="0">
              <a:buNone/>
              <a:defRPr sz="666"/>
            </a:lvl5pPr>
            <a:lvl6pPr marL="1522476" indent="0">
              <a:buNone/>
              <a:defRPr sz="666"/>
            </a:lvl6pPr>
            <a:lvl7pPr marL="1826971" indent="0">
              <a:buNone/>
              <a:defRPr sz="666"/>
            </a:lvl7pPr>
            <a:lvl8pPr marL="2131466" indent="0">
              <a:buNone/>
              <a:defRPr sz="666"/>
            </a:lvl8pPr>
            <a:lvl9pPr marL="2435962" indent="0">
              <a:buNone/>
              <a:defRPr sz="66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FE809-1CFD-614A-B255-6C469C102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63114-5891-8A42-8AD6-76F595669792}" type="datetime1">
              <a:rPr lang="en-IE" smtClean="0"/>
              <a:t>11/06/2020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1675D-B096-1145-8A11-93798A87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D831D-A53A-0E46-B845-818858BD1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5517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67FC3-3EEE-6449-B7A5-A8FEA3D67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13" y="721783"/>
            <a:ext cx="2618931" cy="2526242"/>
          </a:xfrm>
        </p:spPr>
        <p:txBody>
          <a:bodyPr anchor="b"/>
          <a:lstStyle>
            <a:lvl1pPr>
              <a:defRPr sz="213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A1512-156B-4041-8FE4-1950BEA070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452084" y="1558852"/>
            <a:ext cx="4110782" cy="7694010"/>
          </a:xfrm>
        </p:spPr>
        <p:txBody>
          <a:bodyPr/>
          <a:lstStyle>
            <a:lvl1pPr marL="0" indent="0">
              <a:buNone/>
              <a:defRPr sz="2131"/>
            </a:lvl1pPr>
            <a:lvl2pPr marL="304495" indent="0">
              <a:buNone/>
              <a:defRPr sz="1865"/>
            </a:lvl2pPr>
            <a:lvl3pPr marL="608990" indent="0">
              <a:buNone/>
              <a:defRPr sz="1598"/>
            </a:lvl3pPr>
            <a:lvl4pPr marL="913486" indent="0">
              <a:buNone/>
              <a:defRPr sz="1332"/>
            </a:lvl4pPr>
            <a:lvl5pPr marL="1217981" indent="0">
              <a:buNone/>
              <a:defRPr sz="1332"/>
            </a:lvl5pPr>
            <a:lvl6pPr marL="1522476" indent="0">
              <a:buNone/>
              <a:defRPr sz="1332"/>
            </a:lvl6pPr>
            <a:lvl7pPr marL="1826971" indent="0">
              <a:buNone/>
              <a:defRPr sz="1332"/>
            </a:lvl7pPr>
            <a:lvl8pPr marL="2131466" indent="0">
              <a:buNone/>
              <a:defRPr sz="1332"/>
            </a:lvl8pPr>
            <a:lvl9pPr marL="2435962" indent="0">
              <a:buNone/>
              <a:defRPr sz="1332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B3051-6A87-AB4C-87D2-8E3251F2E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9313" y="3248025"/>
            <a:ext cx="2618931" cy="6017368"/>
          </a:xfrm>
        </p:spPr>
        <p:txBody>
          <a:bodyPr/>
          <a:lstStyle>
            <a:lvl1pPr marL="0" indent="0">
              <a:buNone/>
              <a:defRPr sz="1066"/>
            </a:lvl1pPr>
            <a:lvl2pPr marL="304495" indent="0">
              <a:buNone/>
              <a:defRPr sz="932"/>
            </a:lvl2pPr>
            <a:lvl3pPr marL="608990" indent="0">
              <a:buNone/>
              <a:defRPr sz="799"/>
            </a:lvl3pPr>
            <a:lvl4pPr marL="913486" indent="0">
              <a:buNone/>
              <a:defRPr sz="666"/>
            </a:lvl4pPr>
            <a:lvl5pPr marL="1217981" indent="0">
              <a:buNone/>
              <a:defRPr sz="666"/>
            </a:lvl5pPr>
            <a:lvl6pPr marL="1522476" indent="0">
              <a:buNone/>
              <a:defRPr sz="666"/>
            </a:lvl6pPr>
            <a:lvl7pPr marL="1826971" indent="0">
              <a:buNone/>
              <a:defRPr sz="666"/>
            </a:lvl7pPr>
            <a:lvl8pPr marL="2131466" indent="0">
              <a:buNone/>
              <a:defRPr sz="666"/>
            </a:lvl8pPr>
            <a:lvl9pPr marL="2435962" indent="0">
              <a:buNone/>
              <a:defRPr sz="66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95B8EC-DD20-5E4A-93E4-27D2733B8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29F4-C01A-1F4E-8CA1-B3D802B7CB43}" type="datetime1">
              <a:rPr lang="en-IE" smtClean="0"/>
              <a:t>11/06/2020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A3284-05FD-154C-974A-BA639A16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A5786-F179-C743-A3B4-573CBC54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44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46F73C-B678-9944-A579-4BD2803C0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255" y="576425"/>
            <a:ext cx="7003554" cy="20926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32C22-A475-D449-9809-A1159FE1E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8255" y="2882121"/>
            <a:ext cx="7003554" cy="68694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9A6BF-FFBE-2041-98A6-8C38E038E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8254" y="10034794"/>
            <a:ext cx="1827014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EC500-D6DE-A04C-B3E4-F283092E00FC}" type="datetime1">
              <a:rPr lang="en-IE" smtClean="0"/>
              <a:t>11/06/2020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44ECA-2B1A-CA44-8E25-4A37FCA574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89771" y="10034794"/>
            <a:ext cx="2740521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Created by Nroy | github.com/royn5618 | linkedin.com/in/nabanita-roy/ | medium.com/@nroy0110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22CD0-0FF8-D441-809C-FB47E53E3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34795" y="10034794"/>
            <a:ext cx="1827014" cy="5764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E0A11-ECDA-3F4D-B278-B732509732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89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1" r:id="rId1"/>
    <p:sldLayoutId id="2147484192" r:id="rId2"/>
    <p:sldLayoutId id="2147484193" r:id="rId3"/>
    <p:sldLayoutId id="2147484194" r:id="rId4"/>
    <p:sldLayoutId id="2147484195" r:id="rId5"/>
    <p:sldLayoutId id="2147484196" r:id="rId6"/>
    <p:sldLayoutId id="2147484197" r:id="rId7"/>
    <p:sldLayoutId id="2147484198" r:id="rId8"/>
    <p:sldLayoutId id="2147484199" r:id="rId9"/>
    <p:sldLayoutId id="2147484200" r:id="rId10"/>
    <p:sldLayoutId id="2147484201" r:id="rId11"/>
  </p:sldLayoutIdLst>
  <p:hf hdr="0" dt="0"/>
  <p:txStyles>
    <p:titleStyle>
      <a:lvl1pPr algn="l" defTabSz="608990" rtl="0" eaLnBrk="1" latinLnBrk="0" hangingPunct="1">
        <a:lnSpc>
          <a:spcPct val="90000"/>
        </a:lnSpc>
        <a:spcBef>
          <a:spcPct val="0"/>
        </a:spcBef>
        <a:buNone/>
        <a:defRPr sz="29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248" indent="-152248" algn="l" defTabSz="608990" rtl="0" eaLnBrk="1" latinLnBrk="0" hangingPunct="1">
        <a:lnSpc>
          <a:spcPct val="90000"/>
        </a:lnSpc>
        <a:spcBef>
          <a:spcPts val="666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1pPr>
      <a:lvl2pPr marL="456743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598" kern="1200">
          <a:solidFill>
            <a:schemeClr val="tx1"/>
          </a:solidFill>
          <a:latin typeface="+mn-lt"/>
          <a:ea typeface="+mn-ea"/>
          <a:cs typeface="+mn-cs"/>
        </a:defRPr>
      </a:lvl2pPr>
      <a:lvl3pPr marL="761238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2" kern="1200">
          <a:solidFill>
            <a:schemeClr val="tx1"/>
          </a:solidFill>
          <a:latin typeface="+mn-lt"/>
          <a:ea typeface="+mn-ea"/>
          <a:cs typeface="+mn-cs"/>
        </a:defRPr>
      </a:lvl3pPr>
      <a:lvl4pPr marL="1065733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4pPr>
      <a:lvl5pPr marL="1370228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5pPr>
      <a:lvl6pPr marL="1674724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6pPr>
      <a:lvl7pPr marL="1979219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7pPr>
      <a:lvl8pPr marL="2283714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8pPr>
      <a:lvl9pPr marL="2588209" indent="-152248" algn="l" defTabSz="60899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1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1pPr>
      <a:lvl2pPr marL="304495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2pPr>
      <a:lvl3pPr marL="608990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3pPr>
      <a:lvl4pPr marL="913486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4pPr>
      <a:lvl5pPr marL="1217981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5pPr>
      <a:lvl6pPr marL="1522476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6pPr>
      <a:lvl7pPr marL="1826971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7pPr>
      <a:lvl8pPr marL="2131466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8pPr>
      <a:lvl9pPr marL="2435962" algn="l" defTabSz="608990" rtl="0" eaLnBrk="1" latinLnBrk="0" hangingPunct="1">
        <a:defRPr sz="11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tiff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8.sv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.tiff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.tiff"/><Relationship Id="rId7" Type="http://schemas.microsoft.com/office/2007/relationships/hdphoto" Target="../media/hdphoto3.wdp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8.sv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E244AE5-135A-1549-8066-85D29A0DE8F5}"/>
              </a:ext>
            </a:extLst>
          </p:cNvPr>
          <p:cNvGrpSpPr/>
          <p:nvPr/>
        </p:nvGrpSpPr>
        <p:grpSpPr>
          <a:xfrm>
            <a:off x="7185530" y="-2"/>
            <a:ext cx="959907" cy="10826752"/>
            <a:chOff x="7185530" y="-2"/>
            <a:chExt cx="959907" cy="10826752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3DC114C-F69E-6245-8C8F-DF10E3606172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4F34B80-0BEB-2640-A6BE-8C43C243469F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2D7218EF-8C92-F843-9BBB-2DB1AD41C8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EEDA9A10-C3D5-0745-A190-AB7567B6BE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345E396-CC7C-6647-B977-5808A64BAE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35000"/>
          </a:blip>
          <a:srcRect b="10169"/>
          <a:stretch/>
        </p:blipFill>
        <p:spPr>
          <a:xfrm>
            <a:off x="-386223" y="1277650"/>
            <a:ext cx="8926950" cy="8660668"/>
          </a:xfrm>
          <a:prstGeom prst="rect">
            <a:avLst/>
          </a:prstGeom>
        </p:spPr>
      </p:pic>
      <p:pic>
        <p:nvPicPr>
          <p:cNvPr id="33" name="Graphic 32" descr="Video camera">
            <a:extLst>
              <a:ext uri="{FF2B5EF4-FFF2-40B4-BE49-F238E27FC236}">
                <a16:creationId xmlns:a16="http://schemas.microsoft.com/office/drawing/2014/main" id="{29EF911D-90DA-234F-A1D8-4AD216CD22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4CDA9C6-2DCE-804D-B12F-5E93459D8469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96D6DF-9CEF-694F-B9C7-32C74D533B12}"/>
              </a:ext>
            </a:extLst>
          </p:cNvPr>
          <p:cNvSpPr/>
          <p:nvPr/>
        </p:nvSpPr>
        <p:spPr>
          <a:xfrm>
            <a:off x="1225705" y="6823551"/>
            <a:ext cx="914400" cy="9144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3049F5A-63F7-5244-98CD-289071DE6045}"/>
              </a:ext>
            </a:extLst>
          </p:cNvPr>
          <p:cNvSpPr txBox="1"/>
          <p:nvPr/>
        </p:nvSpPr>
        <p:spPr>
          <a:xfrm>
            <a:off x="2027560" y="1489293"/>
            <a:ext cx="4099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OVERVIEW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Broadway" panose="020F0502020204030204" pitchFamily="34" charset="0"/>
              <a:cs typeface="Broadway" panose="020F050202020403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48C2445-EC0F-C34D-A1AE-7783AFD118C8}"/>
              </a:ext>
            </a:extLst>
          </p:cNvPr>
          <p:cNvSpPr/>
          <p:nvPr/>
        </p:nvSpPr>
        <p:spPr>
          <a:xfrm>
            <a:off x="5975983" y="6827911"/>
            <a:ext cx="914400" cy="9144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F654A9-D4AE-B641-84F0-E75B142863FA}"/>
              </a:ext>
            </a:extLst>
          </p:cNvPr>
          <p:cNvSpPr/>
          <p:nvPr/>
        </p:nvSpPr>
        <p:spPr>
          <a:xfrm>
            <a:off x="3614855" y="6823551"/>
            <a:ext cx="914400" cy="9144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45F6351-D9A8-CD4F-8622-D5814E5DC410}"/>
              </a:ext>
            </a:extLst>
          </p:cNvPr>
          <p:cNvGrpSpPr/>
          <p:nvPr/>
        </p:nvGrpSpPr>
        <p:grpSpPr>
          <a:xfrm rot="10800000">
            <a:off x="0" y="157838"/>
            <a:ext cx="959907" cy="10826752"/>
            <a:chOff x="7185530" y="-2"/>
            <a:chExt cx="959907" cy="10826752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5BE652A0-381D-4748-8227-E0FE4C749076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FB062B43-3408-FA48-A9E9-0001E3DBA53D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1DDF1EA3-6165-9941-B42D-91ABDC9286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C7CD8846-6B26-A744-866D-7FF362B3EF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9C2575A0-522B-7E44-A4AC-4B1806E2EBEE}"/>
              </a:ext>
            </a:extLst>
          </p:cNvPr>
          <p:cNvGrpSpPr/>
          <p:nvPr/>
        </p:nvGrpSpPr>
        <p:grpSpPr>
          <a:xfrm>
            <a:off x="1225705" y="2231961"/>
            <a:ext cx="5688000" cy="912210"/>
            <a:chOff x="1225705" y="2231961"/>
            <a:chExt cx="5688000" cy="91221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19C432F-4F8D-0C40-8F99-042B5B899C94}"/>
                </a:ext>
              </a:extLst>
            </p:cNvPr>
            <p:cNvGrpSpPr/>
            <p:nvPr/>
          </p:nvGrpSpPr>
          <p:grpSpPr>
            <a:xfrm>
              <a:off x="1225705" y="2367038"/>
              <a:ext cx="1088590" cy="742745"/>
              <a:chOff x="3308445" y="2314353"/>
              <a:chExt cx="1088590" cy="742745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73509EA4-5C0D-A24B-A887-019EDE4D1097}"/>
                  </a:ext>
                </a:extLst>
              </p:cNvPr>
              <p:cNvSpPr/>
              <p:nvPr/>
            </p:nvSpPr>
            <p:spPr>
              <a:xfrm>
                <a:off x="3308445" y="2314353"/>
                <a:ext cx="1088590" cy="74274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93AD447-4399-BD4C-AAFC-918E94BD9F4B}"/>
                  </a:ext>
                </a:extLst>
              </p:cNvPr>
              <p:cNvSpPr/>
              <p:nvPr/>
            </p:nvSpPr>
            <p:spPr>
              <a:xfrm>
                <a:off x="3341040" y="2421384"/>
                <a:ext cx="105599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E" sz="2800" dirty="0">
                    <a:solidFill>
                      <a:srgbClr val="FFC000"/>
                    </a:solidFill>
                    <a:latin typeface="Broadway" pitchFamily="82" charset="77"/>
                  </a:rPr>
                  <a:t>5611</a:t>
                </a:r>
                <a:endParaRPr lang="en-US" sz="2800" dirty="0">
                  <a:solidFill>
                    <a:srgbClr val="FFC000"/>
                  </a:solidFill>
                  <a:latin typeface="Broadway" pitchFamily="82" charset="77"/>
                </a:endParaRPr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B17C8BE-FC19-2F48-942A-EAAF6BC781F2}"/>
                </a:ext>
              </a:extLst>
            </p:cNvPr>
            <p:cNvSpPr/>
            <p:nvPr/>
          </p:nvSpPr>
          <p:spPr>
            <a:xfrm>
              <a:off x="2314295" y="2231961"/>
              <a:ext cx="1189556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TV </a:t>
              </a:r>
            </a:p>
            <a:p>
              <a:r>
                <a:rPr lang="en-IE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Shows</a:t>
              </a:r>
              <a:endPara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7712E8DD-A51D-1445-9D43-C767A9C1F7DF}"/>
                </a:ext>
              </a:extLst>
            </p:cNvPr>
            <p:cNvGrpSpPr/>
            <p:nvPr/>
          </p:nvGrpSpPr>
          <p:grpSpPr>
            <a:xfrm>
              <a:off x="5802940" y="2367038"/>
              <a:ext cx="1088590" cy="742745"/>
              <a:chOff x="3308445" y="2314353"/>
              <a:chExt cx="1088590" cy="742745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AB183E35-31A4-4649-91E6-673FB8276A67}"/>
                  </a:ext>
                </a:extLst>
              </p:cNvPr>
              <p:cNvSpPr/>
              <p:nvPr/>
            </p:nvSpPr>
            <p:spPr>
              <a:xfrm>
                <a:off x="3308445" y="2314353"/>
                <a:ext cx="1088590" cy="74274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B97445E-D4B6-BC45-BAD4-24FD764A9519}"/>
                  </a:ext>
                </a:extLst>
              </p:cNvPr>
              <p:cNvSpPr/>
              <p:nvPr/>
            </p:nvSpPr>
            <p:spPr>
              <a:xfrm>
                <a:off x="3644189" y="2442637"/>
                <a:ext cx="4171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E" sz="2800" dirty="0">
                    <a:solidFill>
                      <a:srgbClr val="FFC000"/>
                    </a:solidFill>
                    <a:latin typeface="Broadway" pitchFamily="82" charset="77"/>
                  </a:rPr>
                  <a:t>4</a:t>
                </a:r>
                <a:endParaRPr lang="en-US" sz="2800" dirty="0">
                  <a:solidFill>
                    <a:srgbClr val="FFC000"/>
                  </a:solidFill>
                  <a:latin typeface="Broadway" pitchFamily="82" charset="77"/>
                </a:endParaRPr>
              </a:p>
            </p:txBody>
          </p:sp>
        </p:grp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C09A58F-FF0B-6A45-9EFD-A93110F24B8E}"/>
                </a:ext>
              </a:extLst>
            </p:cNvPr>
            <p:cNvSpPr/>
            <p:nvPr/>
          </p:nvSpPr>
          <p:spPr>
            <a:xfrm>
              <a:off x="4398611" y="2282397"/>
              <a:ext cx="1394677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Online </a:t>
              </a:r>
            </a:p>
            <a:p>
              <a:pPr algn="r"/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Streaming </a:t>
              </a:r>
            </a:p>
            <a:p>
              <a:pPr algn="r"/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Services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F88E39F-6414-214B-9B68-374A2E48C994}"/>
                </a:ext>
              </a:extLst>
            </p:cNvPr>
            <p:cNvCxnSpPr>
              <a:cxnSpLocks/>
            </p:cNvCxnSpPr>
            <p:nvPr/>
          </p:nvCxnSpPr>
          <p:spPr>
            <a:xfrm>
              <a:off x="1225705" y="3132751"/>
              <a:ext cx="5688000" cy="802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04637A2-0075-F249-AF92-D0AA1C850263}"/>
              </a:ext>
            </a:extLst>
          </p:cNvPr>
          <p:cNvGrpSpPr/>
          <p:nvPr/>
        </p:nvGrpSpPr>
        <p:grpSpPr>
          <a:xfrm>
            <a:off x="1229423" y="3581687"/>
            <a:ext cx="5688000" cy="846654"/>
            <a:chOff x="1229423" y="3581687"/>
            <a:chExt cx="5688000" cy="84665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FBB97D9-1B04-9E48-AFA7-A073035EF4F4}"/>
                </a:ext>
              </a:extLst>
            </p:cNvPr>
            <p:cNvGrpSpPr/>
            <p:nvPr/>
          </p:nvGrpSpPr>
          <p:grpSpPr>
            <a:xfrm>
              <a:off x="1229423" y="3668558"/>
              <a:ext cx="1088590" cy="742745"/>
              <a:chOff x="3308445" y="2314353"/>
              <a:chExt cx="1088590" cy="742745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74162AB7-BB3E-FF48-8BBF-66A7A8E3C1FA}"/>
                  </a:ext>
                </a:extLst>
              </p:cNvPr>
              <p:cNvSpPr/>
              <p:nvPr/>
            </p:nvSpPr>
            <p:spPr>
              <a:xfrm>
                <a:off x="3308445" y="2314353"/>
                <a:ext cx="1088590" cy="74274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23CFB842-94E7-5948-A7E6-7BCE721BA723}"/>
                  </a:ext>
                </a:extLst>
              </p:cNvPr>
              <p:cNvSpPr/>
              <p:nvPr/>
            </p:nvSpPr>
            <p:spPr>
              <a:xfrm>
                <a:off x="3643409" y="2422644"/>
                <a:ext cx="4171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E" sz="2800" dirty="0">
                    <a:solidFill>
                      <a:srgbClr val="FFC000"/>
                    </a:solidFill>
                    <a:latin typeface="Broadway" pitchFamily="82" charset="77"/>
                  </a:rPr>
                  <a:t>2</a:t>
                </a:r>
                <a:endParaRPr lang="en-US" sz="2800" dirty="0">
                  <a:solidFill>
                    <a:srgbClr val="FFC000"/>
                  </a:solidFill>
                  <a:latin typeface="Broadway" pitchFamily="82" charset="77"/>
                </a:endParaRPr>
              </a:p>
            </p:txBody>
          </p: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56B70E7-DE6E-C145-A9EF-5D38F85CE8D6}"/>
                </a:ext>
              </a:extLst>
            </p:cNvPr>
            <p:cNvSpPr/>
            <p:nvPr/>
          </p:nvSpPr>
          <p:spPr>
            <a:xfrm>
              <a:off x="4415477" y="3581687"/>
              <a:ext cx="1360052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Age</a:t>
              </a:r>
            </a:p>
            <a:p>
              <a:pPr algn="r"/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Groups</a:t>
              </a: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6FD3314D-AE1A-F945-948D-84A256AF89E8}"/>
                </a:ext>
              </a:extLst>
            </p:cNvPr>
            <p:cNvGrpSpPr/>
            <p:nvPr/>
          </p:nvGrpSpPr>
          <p:grpSpPr>
            <a:xfrm>
              <a:off x="5806658" y="3668558"/>
              <a:ext cx="1088590" cy="742745"/>
              <a:chOff x="3308445" y="2314353"/>
              <a:chExt cx="1088590" cy="742745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D7C95A15-7C38-A541-B21C-A4D3293EF458}"/>
                  </a:ext>
                </a:extLst>
              </p:cNvPr>
              <p:cNvSpPr/>
              <p:nvPr/>
            </p:nvSpPr>
            <p:spPr>
              <a:xfrm>
                <a:off x="3308445" y="2314353"/>
                <a:ext cx="1088590" cy="742745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3F960C-F57A-B44C-AC74-B8AF07B6A3EF}"/>
                  </a:ext>
                </a:extLst>
              </p:cNvPr>
              <p:cNvSpPr/>
              <p:nvPr/>
            </p:nvSpPr>
            <p:spPr>
              <a:xfrm>
                <a:off x="3644189" y="2442637"/>
                <a:ext cx="417102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IE" sz="2800" dirty="0">
                    <a:solidFill>
                      <a:srgbClr val="FFC000"/>
                    </a:solidFill>
                    <a:latin typeface="Broadway" pitchFamily="82" charset="77"/>
                  </a:rPr>
                  <a:t>5</a:t>
                </a:r>
                <a:endParaRPr lang="en-US" sz="2800" dirty="0">
                  <a:solidFill>
                    <a:srgbClr val="FFC000"/>
                  </a:solidFill>
                  <a:latin typeface="Broadway" pitchFamily="82" charset="77"/>
                </a:endParaRPr>
              </a:p>
            </p:txBody>
          </p: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74781D2E-973A-2740-A085-DC50A47D26D8}"/>
                </a:ext>
              </a:extLst>
            </p:cNvPr>
            <p:cNvSpPr/>
            <p:nvPr/>
          </p:nvSpPr>
          <p:spPr>
            <a:xfrm>
              <a:off x="2345672" y="3595395"/>
              <a:ext cx="1165704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TV Show </a:t>
              </a:r>
            </a:p>
            <a:p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Rating </a:t>
              </a:r>
            </a:p>
            <a:p>
              <a:r>
                <a:rPr lang="en-IE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Websites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D22D6A5-455F-0A49-B389-AE3972061EBA}"/>
                </a:ext>
              </a:extLst>
            </p:cNvPr>
            <p:cNvCxnSpPr>
              <a:cxnSpLocks/>
            </p:cNvCxnSpPr>
            <p:nvPr/>
          </p:nvCxnSpPr>
          <p:spPr>
            <a:xfrm>
              <a:off x="1229423" y="4420313"/>
              <a:ext cx="5688000" cy="802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953F532-E3C2-2342-947D-44BEBD0180C5}"/>
              </a:ext>
            </a:extLst>
          </p:cNvPr>
          <p:cNvGrpSpPr/>
          <p:nvPr/>
        </p:nvGrpSpPr>
        <p:grpSpPr>
          <a:xfrm>
            <a:off x="1257143" y="4656814"/>
            <a:ext cx="5688000" cy="945710"/>
            <a:chOff x="1257143" y="6014615"/>
            <a:chExt cx="5688000" cy="94571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1E9F901-4A01-E44B-97F5-3BA9B063CC29}"/>
                </a:ext>
              </a:extLst>
            </p:cNvPr>
            <p:cNvSpPr/>
            <p:nvPr/>
          </p:nvSpPr>
          <p:spPr>
            <a:xfrm>
              <a:off x="3621666" y="6014615"/>
              <a:ext cx="914400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779CA45-D7B3-8C42-A796-7A3113D81328}"/>
                </a:ext>
              </a:extLst>
            </p:cNvPr>
            <p:cNvSpPr/>
            <p:nvPr/>
          </p:nvSpPr>
          <p:spPr>
            <a:xfrm>
              <a:off x="3850785" y="6206402"/>
              <a:ext cx="417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2800" dirty="0">
                  <a:solidFill>
                    <a:srgbClr val="FFC000"/>
                  </a:solidFill>
                  <a:latin typeface="Broadway" pitchFamily="82" charset="77"/>
                </a:rPr>
                <a:t>9</a:t>
              </a:r>
              <a:endParaRPr lang="en-US" sz="2800" dirty="0">
                <a:solidFill>
                  <a:srgbClr val="FFC000"/>
                </a:solidFill>
                <a:latin typeface="Broadway" pitchFamily="82" charset="77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F0CD108C-80BB-3E48-AD84-5424C5BBD57F}"/>
                </a:ext>
              </a:extLst>
            </p:cNvPr>
            <p:cNvSpPr/>
            <p:nvPr/>
          </p:nvSpPr>
          <p:spPr>
            <a:xfrm>
              <a:off x="1414487" y="6395635"/>
              <a:ext cx="206017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IE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Spanning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FF4397B0-BD69-FE43-9B68-26C46C3E44BF}"/>
                </a:ext>
              </a:extLst>
            </p:cNvPr>
            <p:cNvCxnSpPr>
              <a:cxnSpLocks/>
            </p:cNvCxnSpPr>
            <p:nvPr/>
          </p:nvCxnSpPr>
          <p:spPr>
            <a:xfrm>
              <a:off x="1257143" y="6952297"/>
              <a:ext cx="5688000" cy="802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FBC258F-7DAC-4042-A174-72340C0B8B1D}"/>
                </a:ext>
              </a:extLst>
            </p:cNvPr>
            <p:cNvSpPr/>
            <p:nvPr/>
          </p:nvSpPr>
          <p:spPr>
            <a:xfrm>
              <a:off x="4639366" y="6392170"/>
              <a:ext cx="177965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Decades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</p:grp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5412ECF9-2B7A-914E-B41C-D57828516ABE}"/>
              </a:ext>
            </a:extLst>
          </p:cNvPr>
          <p:cNvCxnSpPr>
            <a:cxnSpLocks/>
          </p:cNvCxnSpPr>
          <p:nvPr/>
        </p:nvCxnSpPr>
        <p:spPr>
          <a:xfrm>
            <a:off x="1219519" y="7738950"/>
            <a:ext cx="5688000" cy="8028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379B4EFA-97AA-5F47-9D4A-5173A59C11DE}"/>
              </a:ext>
            </a:extLst>
          </p:cNvPr>
          <p:cNvSpPr/>
          <p:nvPr/>
        </p:nvSpPr>
        <p:spPr>
          <a:xfrm>
            <a:off x="1234712" y="7013967"/>
            <a:ext cx="9252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800" dirty="0">
                <a:solidFill>
                  <a:srgbClr val="FFC000"/>
                </a:solidFill>
                <a:latin typeface="Broadway" pitchFamily="82" charset="77"/>
              </a:rPr>
              <a:t>38%</a:t>
            </a:r>
            <a:endParaRPr lang="en-US" sz="2800" dirty="0">
              <a:solidFill>
                <a:srgbClr val="FFC000"/>
              </a:solidFill>
              <a:latin typeface="Broadway" pitchFamily="82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6A447E-909C-EA4E-AF19-EBEAEDEFA28F}"/>
              </a:ext>
            </a:extLst>
          </p:cNvPr>
          <p:cNvSpPr txBox="1"/>
          <p:nvPr/>
        </p:nvSpPr>
        <p:spPr>
          <a:xfrm>
            <a:off x="1152823" y="7797641"/>
            <a:ext cx="18063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of the TV Shows are streamed on Prime Video, followed by Netflix at 34%, Hulu at 31% and the lowest, Disney+ at just 3%, probably as it is only 8 months old. Others are in business for more than 10 years.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650C709-2602-1A47-AACF-A4A5AE8E2793}"/>
              </a:ext>
            </a:extLst>
          </p:cNvPr>
          <p:cNvSpPr txBox="1"/>
          <p:nvPr/>
        </p:nvSpPr>
        <p:spPr>
          <a:xfrm>
            <a:off x="3141919" y="7784390"/>
            <a:ext cx="1843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of the TV Shows are released in or after 2000. and 75% of the TV Shows were streamed during or after 2010. 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Only 0.19% are TV shows from before 1950. </a:t>
            </a:r>
          </a:p>
          <a:p>
            <a:pPr algn="ct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Additionally, 18% of all TV Shows are targeted for 16+ audience.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7E9783C-FCFF-7F4C-BF98-0742F20A2AAE}"/>
              </a:ext>
            </a:extLst>
          </p:cNvPr>
          <p:cNvSpPr/>
          <p:nvPr/>
        </p:nvSpPr>
        <p:spPr>
          <a:xfrm>
            <a:off x="3609442" y="7013967"/>
            <a:ext cx="9252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800" dirty="0">
                <a:solidFill>
                  <a:srgbClr val="FFC000"/>
                </a:solidFill>
                <a:latin typeface="Broadway" pitchFamily="82" charset="77"/>
              </a:rPr>
              <a:t>90%</a:t>
            </a:r>
            <a:endParaRPr lang="en-US" sz="2800" dirty="0">
              <a:solidFill>
                <a:srgbClr val="FFC000"/>
              </a:solidFill>
              <a:latin typeface="Broadway" pitchFamily="82" charset="77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712781E-FA53-1943-8830-7CE3F4CCE7BE}"/>
              </a:ext>
            </a:extLst>
          </p:cNvPr>
          <p:cNvSpPr/>
          <p:nvPr/>
        </p:nvSpPr>
        <p:spPr>
          <a:xfrm>
            <a:off x="5975983" y="7039144"/>
            <a:ext cx="9026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sz="2800" dirty="0">
                <a:solidFill>
                  <a:srgbClr val="FFC000"/>
                </a:solidFill>
                <a:latin typeface="Broadway" pitchFamily="82" charset="77"/>
              </a:rPr>
              <a:t>81%</a:t>
            </a:r>
            <a:endParaRPr lang="en-US" sz="2800" dirty="0">
              <a:solidFill>
                <a:srgbClr val="FFC000"/>
              </a:solidFill>
              <a:latin typeface="Broadway" pitchFamily="82" charset="77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42FE885-DDFA-904E-B007-E3C60240DC00}"/>
              </a:ext>
            </a:extLst>
          </p:cNvPr>
          <p:cNvSpPr txBox="1"/>
          <p:nvPr/>
        </p:nvSpPr>
        <p:spPr>
          <a:xfrm>
            <a:off x="5225505" y="7801792"/>
            <a:ext cx="17773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Arial Narrow" panose="020B0604020202020204" pitchFamily="34" charset="0"/>
                <a:cs typeface="Arial Narrow" panose="020B0604020202020204" pitchFamily="34" charset="0"/>
              </a:rPr>
              <a:t>is the average rating of the TV shows on Disney+ on Rotten Tomatoes, which is the highest. On IMDb, the highest average rating is 7.18% for Prime Videos, closely followed by Netflix at 7.16% and Hulu at 7%.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BCFD4F2-B8B9-A945-81B8-FD105CB4EE99}"/>
              </a:ext>
            </a:extLst>
          </p:cNvPr>
          <p:cNvGrpSpPr/>
          <p:nvPr/>
        </p:nvGrpSpPr>
        <p:grpSpPr>
          <a:xfrm>
            <a:off x="1229421" y="5848559"/>
            <a:ext cx="5649181" cy="734362"/>
            <a:chOff x="1229421" y="6010609"/>
            <a:chExt cx="5649181" cy="73436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3F8F215-9765-4D45-BC0D-51A5D2DF56D7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15FA466-D8F8-644E-9033-08205BD2E7ED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sp>
        <p:nvSpPr>
          <p:cNvPr id="85" name="Footer Placeholder 84">
            <a:extLst>
              <a:ext uri="{FF2B5EF4-FFF2-40B4-BE49-F238E27FC236}">
                <a16:creationId xmlns:a16="http://schemas.microsoft.com/office/drawing/2014/main" id="{21E25363-649A-6D45-9C93-71C2878DD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sp>
        <p:nvSpPr>
          <p:cNvPr id="86" name="Slide Number Placeholder 85">
            <a:extLst>
              <a:ext uri="{FF2B5EF4-FFF2-40B4-BE49-F238E27FC236}">
                <a16:creationId xmlns:a16="http://schemas.microsoft.com/office/drawing/2014/main" id="{AD54FC83-FCEC-CB42-89A6-2A5BF06E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1</a:t>
            </a:fld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9CFFBB2-528B-D44C-8A69-932E77228326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BB1218A-C449-344E-B4B7-E76CB61BEBDC}"/>
              </a:ext>
            </a:extLst>
          </p:cNvPr>
          <p:cNvCxnSpPr>
            <a:cxnSpLocks/>
          </p:cNvCxnSpPr>
          <p:nvPr/>
        </p:nvCxnSpPr>
        <p:spPr>
          <a:xfrm>
            <a:off x="822960" y="1378639"/>
            <a:ext cx="6457516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706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C9E9660F-0E0F-A347-8483-7E5F5583E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6223" y="1931391"/>
            <a:ext cx="8926950" cy="8660668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5B4E636-7F32-8040-AD07-266D96634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4669" y="6243001"/>
            <a:ext cx="5687689" cy="37917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A82808-0B6C-2C4D-BDDA-950CF0577D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261" y="1503178"/>
            <a:ext cx="5230153" cy="3735824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94C6D5F8-C936-E140-9C7A-CAF9F6863A8D}"/>
              </a:ext>
            </a:extLst>
          </p:cNvPr>
          <p:cNvGrpSpPr/>
          <p:nvPr/>
        </p:nvGrpSpPr>
        <p:grpSpPr>
          <a:xfrm rot="10800000">
            <a:off x="-5239" y="0"/>
            <a:ext cx="959907" cy="10826752"/>
            <a:chOff x="7185530" y="-2"/>
            <a:chExt cx="959907" cy="10826752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8A756AC-E5A4-8745-B5C7-63B2BD3549E1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8C2A333-57B5-7347-8F00-F1091AC020CF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D6E8B609-1671-624C-A07E-12BF808A86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5C69D4C8-2890-734C-82ED-9B20E28C8FC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0C2744F-4DD8-1948-BA0B-E06AF6D34D16}"/>
              </a:ext>
            </a:extLst>
          </p:cNvPr>
          <p:cNvGrpSpPr/>
          <p:nvPr/>
        </p:nvGrpSpPr>
        <p:grpSpPr>
          <a:xfrm>
            <a:off x="7185530" y="-2"/>
            <a:ext cx="959907" cy="10826752"/>
            <a:chOff x="7185530" y="-2"/>
            <a:chExt cx="959907" cy="10826752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D2ABF45-0A38-DE46-870D-B7D19548E79C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5E872B9-4A69-6445-96F1-1CFC5765DD19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FE3FDC6B-267B-1E48-BF29-B90FB7EDA94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36C01629-81AD-F745-9A20-28AD2F685F0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ACE60892-D0C1-0C47-A7E2-C9C3C83E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8D445042-FB58-864A-812F-883A042B2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2</a:t>
            </a:fld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FA3A4E-40C9-B841-BA3D-41A66F46007A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17410B3-E8CE-6448-AF06-704DC3D56702}"/>
              </a:ext>
            </a:extLst>
          </p:cNvPr>
          <p:cNvGrpSpPr/>
          <p:nvPr/>
        </p:nvGrpSpPr>
        <p:grpSpPr>
          <a:xfrm>
            <a:off x="1229421" y="5379167"/>
            <a:ext cx="5649181" cy="734362"/>
            <a:chOff x="1229421" y="6010609"/>
            <a:chExt cx="5649181" cy="734362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FB118B1-FA3D-C846-9414-3E8B1B5F3B3C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030F8C6-CB6C-DD42-AB24-7E15BA6B12AE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047893C-5402-9C44-A174-C43B4865DDA8}"/>
              </a:ext>
            </a:extLst>
          </p:cNvPr>
          <p:cNvGrpSpPr/>
          <p:nvPr/>
        </p:nvGrpSpPr>
        <p:grpSpPr>
          <a:xfrm>
            <a:off x="4800107" y="1578066"/>
            <a:ext cx="2078495" cy="1222587"/>
            <a:chOff x="1229421" y="6010609"/>
            <a:chExt cx="5649181" cy="605222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66E8A646-8B9D-BE48-9B13-48D4B3081D8F}"/>
                </a:ext>
              </a:extLst>
            </p:cNvPr>
            <p:cNvSpPr/>
            <p:nvPr/>
          </p:nvSpPr>
          <p:spPr>
            <a:xfrm>
              <a:off x="1958903" y="6010609"/>
              <a:ext cx="4919699" cy="60522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27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Prime Video, Netflix and Hulu are way ahead of Disney+ in terms of number of TV Shows being streamed.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DE7551A8-114B-0F40-B788-D560A1D29B0B}"/>
                </a:ext>
              </a:extLst>
            </p:cNvPr>
            <p:cNvSpPr/>
            <p:nvPr/>
          </p:nvSpPr>
          <p:spPr>
            <a:xfrm>
              <a:off x="1229421" y="6116180"/>
              <a:ext cx="5649181" cy="293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F69FE080-2541-C747-95F6-A13E32999835}"/>
              </a:ext>
            </a:extLst>
          </p:cNvPr>
          <p:cNvGrpSpPr/>
          <p:nvPr/>
        </p:nvGrpSpPr>
        <p:grpSpPr>
          <a:xfrm>
            <a:off x="1732348" y="6447746"/>
            <a:ext cx="3854444" cy="985095"/>
            <a:chOff x="1229421" y="6010608"/>
            <a:chExt cx="5649181" cy="685166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3C3DFBB-859F-E445-B759-1221DFA74099}"/>
                </a:ext>
              </a:extLst>
            </p:cNvPr>
            <p:cNvSpPr/>
            <p:nvPr/>
          </p:nvSpPr>
          <p:spPr>
            <a:xfrm>
              <a:off x="1958903" y="6010608"/>
              <a:ext cx="4919699" cy="685166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27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10% of the TV Shows are for family entertainment. 23% of the TV Shows whose target age group is known are for adults.  Only 4 movies are targeted for the 13+ viewers.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74C6872-4FD5-FC40-A653-BC979100798F}"/>
                </a:ext>
              </a:extLst>
            </p:cNvPr>
            <p:cNvSpPr/>
            <p:nvPr/>
          </p:nvSpPr>
          <p:spPr>
            <a:xfrm>
              <a:off x="1229421" y="6116180"/>
              <a:ext cx="5649181" cy="293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pic>
        <p:nvPicPr>
          <p:cNvPr id="71" name="Graphic 70" descr="Video camera">
            <a:extLst>
              <a:ext uri="{FF2B5EF4-FFF2-40B4-BE49-F238E27FC236}">
                <a16:creationId xmlns:a16="http://schemas.microsoft.com/office/drawing/2014/main" id="{FCBEC5F3-82DB-EE44-85D2-7F164FFB70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8142298F-4F30-704A-A03C-DF4F4E7795B3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76400E2-B517-1A49-9879-6D26E00D2516}"/>
              </a:ext>
            </a:extLst>
          </p:cNvPr>
          <p:cNvCxnSpPr>
            <a:cxnSpLocks/>
          </p:cNvCxnSpPr>
          <p:nvPr/>
        </p:nvCxnSpPr>
        <p:spPr>
          <a:xfrm>
            <a:off x="869898" y="1378640"/>
            <a:ext cx="6410578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941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FCE3747-3AE2-2D48-8959-4CC5F325F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6223" y="1931391"/>
            <a:ext cx="8926950" cy="86606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9FAED5E-3B51-CF49-9859-859C2599E2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643" y="2457814"/>
            <a:ext cx="8120063" cy="5800045"/>
          </a:xfrm>
          <a:prstGeom prst="rect">
            <a:avLst/>
          </a:prstGeom>
          <a:ln>
            <a:noFill/>
          </a:ln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308CC987-1942-984B-8B65-4DF10CB08825}"/>
              </a:ext>
            </a:extLst>
          </p:cNvPr>
          <p:cNvGrpSpPr/>
          <p:nvPr/>
        </p:nvGrpSpPr>
        <p:grpSpPr>
          <a:xfrm rot="16200000">
            <a:off x="3581355" y="-2140411"/>
            <a:ext cx="959907" cy="8099467"/>
            <a:chOff x="7185530" y="-2"/>
            <a:chExt cx="959907" cy="1082675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AAE5A11-9E1A-314D-B7D3-7ED64C044187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595F5BF-ADD9-014D-928C-44F28177E1CA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CF247630-1570-A64E-B0D8-E3A1EF70EC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D6AFAB9F-5A68-7A47-90A0-7CFAD43B84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15D6B19-5425-9640-8388-142DA73030EA}"/>
              </a:ext>
            </a:extLst>
          </p:cNvPr>
          <p:cNvGrpSpPr/>
          <p:nvPr/>
        </p:nvGrpSpPr>
        <p:grpSpPr>
          <a:xfrm rot="5400000">
            <a:off x="3583423" y="5569518"/>
            <a:ext cx="959907" cy="8099468"/>
            <a:chOff x="7185530" y="-2"/>
            <a:chExt cx="959907" cy="1082675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835E26E-5BDC-6949-89DA-25BF008EF90E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BF2C191-4B40-9B41-AC21-8EE92FD5DFAD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1234A9FB-6969-D44C-AD1B-75522811192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97176535-36A1-8247-A558-A1622744BC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806AFA7-10C2-DE49-B342-7A57B15CD1C8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41" name="Footer Placeholder 18">
            <a:extLst>
              <a:ext uri="{FF2B5EF4-FFF2-40B4-BE49-F238E27FC236}">
                <a16:creationId xmlns:a16="http://schemas.microsoft.com/office/drawing/2014/main" id="{1566C3B1-2CFE-7A43-A313-3F7C9511F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CBC6E49-DBD0-E846-A66B-0F0A37DDB004}"/>
              </a:ext>
            </a:extLst>
          </p:cNvPr>
          <p:cNvGrpSpPr/>
          <p:nvPr/>
        </p:nvGrpSpPr>
        <p:grpSpPr>
          <a:xfrm>
            <a:off x="1225705" y="8272649"/>
            <a:ext cx="5649181" cy="734362"/>
            <a:chOff x="1229421" y="6010609"/>
            <a:chExt cx="5649181" cy="734362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35E39ED-ACD1-B54C-B874-779EF194FDD4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8EE5D66-9225-E344-9308-8E3A2DD42EB2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58DE013-1C24-0449-9E0D-CC7BDA02287D}"/>
              </a:ext>
            </a:extLst>
          </p:cNvPr>
          <p:cNvSpPr/>
          <p:nvPr/>
        </p:nvSpPr>
        <p:spPr>
          <a:xfrm>
            <a:off x="1398974" y="2831376"/>
            <a:ext cx="1635039" cy="595645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Mostly 16+ and 18+ TV Shows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1D10999-4285-604B-ABC1-C00679FB2AC1}"/>
              </a:ext>
            </a:extLst>
          </p:cNvPr>
          <p:cNvSpPr/>
          <p:nvPr/>
        </p:nvSpPr>
        <p:spPr>
          <a:xfrm>
            <a:off x="5086051" y="2831376"/>
            <a:ext cx="2310171" cy="595645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Uniformly distributed except for 13+ age group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0120A68-C25A-E744-896C-18B749037511}"/>
              </a:ext>
            </a:extLst>
          </p:cNvPr>
          <p:cNvSpPr/>
          <p:nvPr/>
        </p:nvSpPr>
        <p:spPr>
          <a:xfrm>
            <a:off x="1398974" y="5877660"/>
            <a:ext cx="1635040" cy="595645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Mostly TV Shows are suitable for all ages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C1BC1F3-098C-4244-9D98-B07386578A85}"/>
              </a:ext>
            </a:extLst>
          </p:cNvPr>
          <p:cNvSpPr/>
          <p:nvPr/>
        </p:nvSpPr>
        <p:spPr>
          <a:xfrm>
            <a:off x="5086050" y="5875381"/>
            <a:ext cx="2310172" cy="595645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Maximum percentage of 16+ TV Shows among all services</a:t>
            </a:r>
          </a:p>
        </p:txBody>
      </p:sp>
      <p:pic>
        <p:nvPicPr>
          <p:cNvPr id="55" name="Graphic 54" descr="Video camera">
            <a:extLst>
              <a:ext uri="{FF2B5EF4-FFF2-40B4-BE49-F238E27FC236}">
                <a16:creationId xmlns:a16="http://schemas.microsoft.com/office/drawing/2014/main" id="{A6DCAA33-C353-404F-B0E7-CA89411EB9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33C07526-EA41-424A-825A-F8C0A46C01C3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F8CB165-5FB6-F84E-882E-91A264DCEBE4}"/>
              </a:ext>
            </a:extLst>
          </p:cNvPr>
          <p:cNvCxnSpPr>
            <a:cxnSpLocks/>
          </p:cNvCxnSpPr>
          <p:nvPr/>
        </p:nvCxnSpPr>
        <p:spPr>
          <a:xfrm flipV="1">
            <a:off x="877548" y="1378639"/>
            <a:ext cx="6402928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050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FCE3747-3AE2-2D48-8959-4CC5F325F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6223" y="1931391"/>
            <a:ext cx="8926950" cy="866066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806AFA7-10C2-DE49-B342-7A57B15CD1C8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20" name="Footer Placeholder 18">
            <a:extLst>
              <a:ext uri="{FF2B5EF4-FFF2-40B4-BE49-F238E27FC236}">
                <a16:creationId xmlns:a16="http://schemas.microsoft.com/office/drawing/2014/main" id="{9C22B5B5-A53A-964C-8491-EFB5BF4B9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333E838-883B-FB46-ADE1-FD1270F7BB61}"/>
              </a:ext>
            </a:extLst>
          </p:cNvPr>
          <p:cNvGrpSpPr/>
          <p:nvPr/>
        </p:nvGrpSpPr>
        <p:grpSpPr>
          <a:xfrm>
            <a:off x="1225705" y="8272649"/>
            <a:ext cx="5649181" cy="734362"/>
            <a:chOff x="1229421" y="6010609"/>
            <a:chExt cx="5649181" cy="73436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8F1222D-0E83-7F44-A1D7-8ADA511646DF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46D9DE0-7F54-DC4E-B1A1-A8B455BCADFB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96BEF08-9E23-8042-A669-B0062AAD7ADB}"/>
              </a:ext>
            </a:extLst>
          </p:cNvPr>
          <p:cNvGrpSpPr/>
          <p:nvPr/>
        </p:nvGrpSpPr>
        <p:grpSpPr>
          <a:xfrm rot="5400000">
            <a:off x="3583423" y="5569518"/>
            <a:ext cx="959907" cy="8099468"/>
            <a:chOff x="7185530" y="-2"/>
            <a:chExt cx="959907" cy="10826752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58C7CF6-C8A5-B24F-A3F0-17B09AA9984C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FBCB409B-84E4-1346-A3B9-D64592022901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205544CC-86EA-4847-A37B-0D183054A3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61E97734-6F3B-7A47-A0E4-A17A89B9DE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9B674F8-19F7-B243-A819-2AC144CADE9C}"/>
              </a:ext>
            </a:extLst>
          </p:cNvPr>
          <p:cNvGrpSpPr/>
          <p:nvPr/>
        </p:nvGrpSpPr>
        <p:grpSpPr>
          <a:xfrm rot="16200000">
            <a:off x="3581355" y="-2140411"/>
            <a:ext cx="959907" cy="8099467"/>
            <a:chOff x="7185530" y="-2"/>
            <a:chExt cx="959907" cy="1082675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A59104C-CC17-D94B-924B-81A077405D98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E812F40-F3BE-0248-A8A8-C1E0B98D7581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EA22EEC1-A389-D74C-88EF-66F2A7414F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EC1CDB26-7377-554F-83B8-598B2009869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pic>
        <p:nvPicPr>
          <p:cNvPr id="48" name="Graphic 47" descr="Video camera">
            <a:extLst>
              <a:ext uri="{FF2B5EF4-FFF2-40B4-BE49-F238E27FC236}">
                <a16:creationId xmlns:a16="http://schemas.microsoft.com/office/drawing/2014/main" id="{E4DE9C6D-ACDA-344A-834C-1AE470CD33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4F5B04AD-0B1A-5541-B5C2-F376985BEAA2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E625CF1-99C8-9E46-BE6D-960D86AD80C4}"/>
              </a:ext>
            </a:extLst>
          </p:cNvPr>
          <p:cNvCxnSpPr>
            <a:cxnSpLocks/>
          </p:cNvCxnSpPr>
          <p:nvPr/>
        </p:nvCxnSpPr>
        <p:spPr>
          <a:xfrm flipV="1">
            <a:off x="877548" y="1378639"/>
            <a:ext cx="6402928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 descr="A close up of a computer screen&#10;&#10;Description automatically generated">
            <a:extLst>
              <a:ext uri="{FF2B5EF4-FFF2-40B4-BE49-F238E27FC236}">
                <a16:creationId xmlns:a16="http://schemas.microsoft.com/office/drawing/2014/main" id="{56FD3E85-AEFC-2B44-BEB2-3D447FA6A4F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50718"/>
          <a:stretch/>
        </p:blipFill>
        <p:spPr>
          <a:xfrm>
            <a:off x="0" y="2403961"/>
            <a:ext cx="8120063" cy="2601157"/>
          </a:xfrm>
          <a:prstGeom prst="rect">
            <a:avLst/>
          </a:prstGeom>
        </p:spPr>
      </p:pic>
      <p:pic>
        <p:nvPicPr>
          <p:cNvPr id="52" name="Picture 51" descr="A close up of a computer screen&#10;&#10;Description automatically generated">
            <a:extLst>
              <a:ext uri="{FF2B5EF4-FFF2-40B4-BE49-F238E27FC236}">
                <a16:creationId xmlns:a16="http://schemas.microsoft.com/office/drawing/2014/main" id="{A42CBFA1-9724-4646-ADE4-C85D6A69651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47307"/>
          <a:stretch/>
        </p:blipFill>
        <p:spPr>
          <a:xfrm>
            <a:off x="16161" y="5420252"/>
            <a:ext cx="8120063" cy="2781149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61073ED-6115-D84F-95A0-1C93CC81F610}"/>
              </a:ext>
            </a:extLst>
          </p:cNvPr>
          <p:cNvSpPr/>
          <p:nvPr/>
        </p:nvSpPr>
        <p:spPr>
          <a:xfrm>
            <a:off x="72848" y="4999243"/>
            <a:ext cx="7885885" cy="411470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 Shows on  Netflix and Disney+ are beyond 1990. Prime Video and Hulu have comparatively more TV Shows from before 1990s. Hulu has the oldest show ‘Betty Boop, M.D.’ which was first aired in 1932.</a:t>
            </a:r>
          </a:p>
        </p:txBody>
      </p:sp>
    </p:spTree>
    <p:extLst>
      <p:ext uri="{BB962C8B-B14F-4D97-AF65-F5344CB8AC3E}">
        <p14:creationId xmlns:p14="http://schemas.microsoft.com/office/powerpoint/2010/main" val="786236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B12B86C-855E-9A44-A6EC-7527E284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6223" y="1931391"/>
            <a:ext cx="8926950" cy="8660668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AC6D544C-F9F7-4543-937C-FDF3F53ABA2F}"/>
              </a:ext>
            </a:extLst>
          </p:cNvPr>
          <p:cNvGrpSpPr/>
          <p:nvPr/>
        </p:nvGrpSpPr>
        <p:grpSpPr>
          <a:xfrm rot="10800000">
            <a:off x="-5239" y="0"/>
            <a:ext cx="959907" cy="10826752"/>
            <a:chOff x="7185530" y="-2"/>
            <a:chExt cx="959907" cy="1082675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B0360A3-7F1F-0448-9E7E-A837AD861D41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0CD01FF-F898-5B45-A5B0-BBDF89A78FF9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7CD8F300-C65A-4B48-9A78-8A11DB4D198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627BAFB4-A734-A34A-A6A8-A795B48222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EC6555-FED9-164E-B500-DE7A7AF25545}"/>
              </a:ext>
            </a:extLst>
          </p:cNvPr>
          <p:cNvGrpSpPr/>
          <p:nvPr/>
        </p:nvGrpSpPr>
        <p:grpSpPr>
          <a:xfrm>
            <a:off x="7185530" y="-2"/>
            <a:ext cx="959907" cy="10826752"/>
            <a:chOff x="7185530" y="-2"/>
            <a:chExt cx="959907" cy="1082675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A2E491-71F7-404D-83D0-7589C4D303B3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2AA7A32-60F3-B841-A9EF-D9E019100185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EACD7A33-7F6B-C546-B798-2BEC37DB1B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3FED8B71-9A0C-D042-AD83-F07751DBEA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0156976-B3B8-2E4A-81F3-4F8F0F40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5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78797A-FC82-1040-97BC-0F6038A35603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pic>
        <p:nvPicPr>
          <p:cNvPr id="15" name="Picture 14" descr="A picture containing black, clock&#10;&#10;Description automatically generated">
            <a:extLst>
              <a:ext uri="{FF2B5EF4-FFF2-40B4-BE49-F238E27FC236}">
                <a16:creationId xmlns:a16="http://schemas.microsoft.com/office/drawing/2014/main" id="{B515928E-3B4C-4C43-A57B-971C5F2BB4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859" y="6062266"/>
            <a:ext cx="6140933" cy="4298653"/>
          </a:xfrm>
          <a:prstGeom prst="rect">
            <a:avLst/>
          </a:prstGeom>
        </p:spPr>
      </p:pic>
      <p:sp>
        <p:nvSpPr>
          <p:cNvPr id="45" name="Footer Placeholder 18">
            <a:extLst>
              <a:ext uri="{FF2B5EF4-FFF2-40B4-BE49-F238E27FC236}">
                <a16:creationId xmlns:a16="http://schemas.microsoft.com/office/drawing/2014/main" id="{E77997A4-F042-814E-B544-AFDE6503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F4656EB-35C6-D24D-B3BB-4D2B1913ED92}"/>
              </a:ext>
            </a:extLst>
          </p:cNvPr>
          <p:cNvSpPr/>
          <p:nvPr/>
        </p:nvSpPr>
        <p:spPr>
          <a:xfrm>
            <a:off x="5081286" y="8534847"/>
            <a:ext cx="1797316" cy="782852"/>
          </a:xfrm>
          <a:prstGeom prst="rect">
            <a:avLst/>
          </a:prstGeom>
          <a:solidFill>
            <a:schemeClr val="tx1">
              <a:lumMod val="75000"/>
              <a:lumOff val="25000"/>
              <a:alpha val="27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Disney+ looks consistent on the quality of TV  Shows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CC63630-AE4F-E243-BE90-95479E82C2C1}"/>
              </a:ext>
            </a:extLst>
          </p:cNvPr>
          <p:cNvGrpSpPr/>
          <p:nvPr/>
        </p:nvGrpSpPr>
        <p:grpSpPr>
          <a:xfrm>
            <a:off x="1229421" y="5622237"/>
            <a:ext cx="5649181" cy="734362"/>
            <a:chOff x="1229421" y="6010609"/>
            <a:chExt cx="5649181" cy="734362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B1626996-4172-DE45-AB5E-4EBBD3B16AC8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90FA8BE9-EC84-674E-987C-75B7BC738063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4485292-4B84-814D-82D0-60E1434354B2}"/>
              </a:ext>
            </a:extLst>
          </p:cNvPr>
          <p:cNvGrpSpPr/>
          <p:nvPr/>
        </p:nvGrpSpPr>
        <p:grpSpPr>
          <a:xfrm>
            <a:off x="966861" y="1532491"/>
            <a:ext cx="6140932" cy="4357555"/>
            <a:chOff x="966861" y="1451466"/>
            <a:chExt cx="6140932" cy="4357555"/>
          </a:xfrm>
        </p:grpSpPr>
        <p:pic>
          <p:nvPicPr>
            <p:cNvPr id="13" name="Picture 12" descr="A picture containing clock, black&#10;&#10;Description automatically generated">
              <a:extLst>
                <a:ext uri="{FF2B5EF4-FFF2-40B4-BE49-F238E27FC236}">
                  <a16:creationId xmlns:a16="http://schemas.microsoft.com/office/drawing/2014/main" id="{54FA9329-5136-1B4F-85A6-BC1BB425A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66861" y="1510369"/>
              <a:ext cx="6140932" cy="4298652"/>
            </a:xfrm>
            <a:prstGeom prst="rect">
              <a:avLst/>
            </a:prstGeom>
          </p:spPr>
        </p:pic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0B37A9B6-995D-9645-9532-EC285F29FA2E}"/>
                </a:ext>
              </a:extLst>
            </p:cNvPr>
            <p:cNvSpPr/>
            <p:nvPr/>
          </p:nvSpPr>
          <p:spPr>
            <a:xfrm>
              <a:off x="1851949" y="1451466"/>
              <a:ext cx="3333509" cy="64354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27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rating distributions of Netflix, Prime </a:t>
              </a:r>
            </a:p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Video and Hulu are almost same for </a:t>
              </a:r>
            </a:p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both IMDb and Rotten Tomatoes.</a:t>
              </a:r>
            </a:p>
          </p:txBody>
        </p:sp>
      </p:grpSp>
      <p:pic>
        <p:nvPicPr>
          <p:cNvPr id="59" name="Graphic 58" descr="Video camera">
            <a:extLst>
              <a:ext uri="{FF2B5EF4-FFF2-40B4-BE49-F238E27FC236}">
                <a16:creationId xmlns:a16="http://schemas.microsoft.com/office/drawing/2014/main" id="{66031BCE-B648-3049-92DE-9D9411F31E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4E76064D-540E-444C-9755-2D1306E2612B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B5AD7FF-6BB5-A647-8266-D1F0BBDF8568}"/>
              </a:ext>
            </a:extLst>
          </p:cNvPr>
          <p:cNvCxnSpPr>
            <a:cxnSpLocks/>
          </p:cNvCxnSpPr>
          <p:nvPr/>
        </p:nvCxnSpPr>
        <p:spPr>
          <a:xfrm>
            <a:off x="869898" y="1378639"/>
            <a:ext cx="6403544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848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B12B86C-855E-9A44-A6EC-7527E284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4463" y="1506925"/>
            <a:ext cx="8926950" cy="8660668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AC6D544C-F9F7-4543-937C-FDF3F53ABA2F}"/>
              </a:ext>
            </a:extLst>
          </p:cNvPr>
          <p:cNvGrpSpPr/>
          <p:nvPr/>
        </p:nvGrpSpPr>
        <p:grpSpPr>
          <a:xfrm rot="10800000">
            <a:off x="-5239" y="0"/>
            <a:ext cx="959907" cy="10826752"/>
            <a:chOff x="7185530" y="-2"/>
            <a:chExt cx="959907" cy="1082675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B0360A3-7F1F-0448-9E7E-A837AD861D41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0CD01FF-F898-5B45-A5B0-BBDF89A78FF9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7CD8F300-C65A-4B48-9A78-8A11DB4D198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627BAFB4-A734-A34A-A6A8-A795B48222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EC6555-FED9-164E-B500-DE7A7AF25545}"/>
              </a:ext>
            </a:extLst>
          </p:cNvPr>
          <p:cNvGrpSpPr/>
          <p:nvPr/>
        </p:nvGrpSpPr>
        <p:grpSpPr>
          <a:xfrm>
            <a:off x="7185530" y="-2"/>
            <a:ext cx="959907" cy="10826752"/>
            <a:chOff x="7185530" y="-2"/>
            <a:chExt cx="959907" cy="1082675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A2E491-71F7-404D-83D0-7589C4D303B3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2AA7A32-60F3-B841-A9EF-D9E019100185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EACD7A33-7F6B-C546-B798-2BEC37DB1B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3FED8B71-9A0C-D042-AD83-F07751DBEA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0156976-B3B8-2E4A-81F3-4F8F0F40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6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78797A-FC82-1040-97BC-0F6038A35603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45" name="Footer Placeholder 18">
            <a:extLst>
              <a:ext uri="{FF2B5EF4-FFF2-40B4-BE49-F238E27FC236}">
                <a16:creationId xmlns:a16="http://schemas.microsoft.com/office/drawing/2014/main" id="{E77997A4-F042-814E-B544-AFDE6503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pic>
        <p:nvPicPr>
          <p:cNvPr id="59" name="Graphic 58" descr="Video camera">
            <a:extLst>
              <a:ext uri="{FF2B5EF4-FFF2-40B4-BE49-F238E27FC236}">
                <a16:creationId xmlns:a16="http://schemas.microsoft.com/office/drawing/2014/main" id="{66031BCE-B648-3049-92DE-9D9411F31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5705" y="427336"/>
            <a:ext cx="909785" cy="90978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4E76064D-540E-444C-9755-2D1306E2612B}"/>
              </a:ext>
            </a:extLst>
          </p:cNvPr>
          <p:cNvSpPr txBox="1"/>
          <p:nvPr/>
        </p:nvSpPr>
        <p:spPr>
          <a:xfrm>
            <a:off x="2695769" y="234691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3E9975-B8FE-C84C-9047-F3B4A11AE0DE}"/>
              </a:ext>
            </a:extLst>
          </p:cNvPr>
          <p:cNvGrpSpPr/>
          <p:nvPr/>
        </p:nvGrpSpPr>
        <p:grpSpPr>
          <a:xfrm>
            <a:off x="450744" y="2725258"/>
            <a:ext cx="6357618" cy="6043445"/>
            <a:chOff x="418986" y="2715760"/>
            <a:chExt cx="6357618" cy="6043445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94353A3-BCB1-244A-A387-E538F75DD5C4}"/>
                </a:ext>
              </a:extLst>
            </p:cNvPr>
            <p:cNvSpPr/>
            <p:nvPr/>
          </p:nvSpPr>
          <p:spPr>
            <a:xfrm>
              <a:off x="5844721" y="2850011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4719BAB-3B53-E544-A136-452726710176}"/>
                </a:ext>
              </a:extLst>
            </p:cNvPr>
            <p:cNvSpPr/>
            <p:nvPr/>
          </p:nvSpPr>
          <p:spPr>
            <a:xfrm>
              <a:off x="4276041" y="3477059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B768EA-4272-EF41-81B6-9700C88B1088}"/>
                </a:ext>
              </a:extLst>
            </p:cNvPr>
            <p:cNvSpPr/>
            <p:nvPr/>
          </p:nvSpPr>
          <p:spPr>
            <a:xfrm>
              <a:off x="4095150" y="4112211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7074EBF-4A31-EB48-87F4-FDFA9C532B27}"/>
                </a:ext>
              </a:extLst>
            </p:cNvPr>
            <p:cNvSpPr/>
            <p:nvPr/>
          </p:nvSpPr>
          <p:spPr>
            <a:xfrm>
              <a:off x="4036661" y="4749821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C49A6DE-B2AA-E047-AD1D-CA19B636F63D}"/>
                </a:ext>
              </a:extLst>
            </p:cNvPr>
            <p:cNvSpPr/>
            <p:nvPr/>
          </p:nvSpPr>
          <p:spPr>
            <a:xfrm>
              <a:off x="3015222" y="5366078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A5EDEAB-EDEF-D340-B292-849A92F1302F}"/>
                </a:ext>
              </a:extLst>
            </p:cNvPr>
            <p:cNvSpPr/>
            <p:nvPr/>
          </p:nvSpPr>
          <p:spPr>
            <a:xfrm>
              <a:off x="2786159" y="5987145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ABE5C70-D2B4-954D-BEE4-1B5F7E3EB429}"/>
                </a:ext>
              </a:extLst>
            </p:cNvPr>
            <p:cNvSpPr/>
            <p:nvPr/>
          </p:nvSpPr>
          <p:spPr>
            <a:xfrm>
              <a:off x="2744813" y="6634487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4D49A1F-3CC6-5F45-BDC5-E3394BA3B4DD}"/>
                </a:ext>
              </a:extLst>
            </p:cNvPr>
            <p:cNvSpPr/>
            <p:nvPr/>
          </p:nvSpPr>
          <p:spPr>
            <a:xfrm>
              <a:off x="2185104" y="7248591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16AB5A5-402C-DD47-A1D5-C6902B3BBEB3}"/>
                </a:ext>
              </a:extLst>
            </p:cNvPr>
            <p:cNvSpPr/>
            <p:nvPr/>
          </p:nvSpPr>
          <p:spPr>
            <a:xfrm>
              <a:off x="2001173" y="7885425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A93B3E9-05F3-E849-825D-BDE6DB1DE8C4}"/>
                </a:ext>
              </a:extLst>
            </p:cNvPr>
            <p:cNvSpPr/>
            <p:nvPr/>
          </p:nvSpPr>
          <p:spPr>
            <a:xfrm>
              <a:off x="1632809" y="8512083"/>
              <a:ext cx="367862" cy="945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28B55045-04AE-964B-837C-8E5794940A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4080" t="13826" r="11493"/>
            <a:stretch/>
          </p:blipFill>
          <p:spPr>
            <a:xfrm rot="5400000">
              <a:off x="196221" y="2938525"/>
              <a:ext cx="6043445" cy="559791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40743A-A07F-0343-B94C-92D2C43466F2}"/>
                </a:ext>
              </a:extLst>
            </p:cNvPr>
            <p:cNvSpPr txBox="1"/>
            <p:nvPr/>
          </p:nvSpPr>
          <p:spPr>
            <a:xfrm>
              <a:off x="6181569" y="2758986"/>
              <a:ext cx="5950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LOVE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1D0182B-FD24-AD47-990C-4C3CA3EFC508}"/>
                </a:ext>
              </a:extLst>
            </p:cNvPr>
            <p:cNvSpPr txBox="1"/>
            <p:nvPr/>
          </p:nvSpPr>
          <p:spPr>
            <a:xfrm>
              <a:off x="4638395" y="3380047"/>
              <a:ext cx="75693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WORLD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5CDA389-2D2A-A84F-940E-538D24F28232}"/>
                </a:ext>
              </a:extLst>
            </p:cNvPr>
            <p:cNvSpPr txBox="1"/>
            <p:nvPr/>
          </p:nvSpPr>
          <p:spPr>
            <a:xfrm>
              <a:off x="4448295" y="4016536"/>
              <a:ext cx="6639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SHOW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552C016-CE33-5C4C-B849-09836DF0DE12}"/>
                </a:ext>
              </a:extLst>
            </p:cNvPr>
            <p:cNvSpPr txBox="1"/>
            <p:nvPr/>
          </p:nvSpPr>
          <p:spPr>
            <a:xfrm>
              <a:off x="4394859" y="4635237"/>
              <a:ext cx="51007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LIFE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386816F-DAE1-924B-8CEB-9BDCC7E7BA08}"/>
                </a:ext>
              </a:extLst>
            </p:cNvPr>
            <p:cNvSpPr txBox="1"/>
            <p:nvPr/>
          </p:nvSpPr>
          <p:spPr>
            <a:xfrm>
              <a:off x="3401959" y="5281258"/>
              <a:ext cx="5380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WAR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183CE51-19A4-C74F-A3BE-7A8F181882BD}"/>
                </a:ext>
              </a:extLst>
            </p:cNvPr>
            <p:cNvSpPr txBox="1"/>
            <p:nvPr/>
          </p:nvSpPr>
          <p:spPr>
            <a:xfrm>
              <a:off x="3166797" y="5906644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GIRL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32E1E89-E26F-6D4B-8983-EE826922948E}"/>
                </a:ext>
              </a:extLst>
            </p:cNvPr>
            <p:cNvSpPr txBox="1"/>
            <p:nvPr/>
          </p:nvSpPr>
          <p:spPr>
            <a:xfrm>
              <a:off x="3126317" y="6544411"/>
              <a:ext cx="11320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ADVENTURE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9E812FE-1978-3149-B43A-1F6FFCD414EE}"/>
                </a:ext>
              </a:extLst>
            </p:cNvPr>
            <p:cNvSpPr txBox="1"/>
            <p:nvPr/>
          </p:nvSpPr>
          <p:spPr>
            <a:xfrm>
              <a:off x="2539907" y="7159018"/>
              <a:ext cx="5437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A8DF441-663C-2840-829E-1B0B9690F937}"/>
                </a:ext>
              </a:extLst>
            </p:cNvPr>
            <p:cNvSpPr txBox="1"/>
            <p:nvPr/>
          </p:nvSpPr>
          <p:spPr>
            <a:xfrm>
              <a:off x="2381944" y="7786646"/>
              <a:ext cx="99578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AMERICAN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22F66657-0B58-4D43-9C19-8A447B2B6BD3}"/>
                </a:ext>
              </a:extLst>
            </p:cNvPr>
            <p:cNvSpPr txBox="1"/>
            <p:nvPr/>
          </p:nvSpPr>
          <p:spPr>
            <a:xfrm>
              <a:off x="2030056" y="8427263"/>
              <a:ext cx="8082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SECRET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25C7941-F0A2-684C-BCAB-21809767D5AD}"/>
                </a:ext>
              </a:extLst>
            </p:cNvPr>
            <p:cNvSpPr txBox="1"/>
            <p:nvPr/>
          </p:nvSpPr>
          <p:spPr>
            <a:xfrm>
              <a:off x="1215520" y="2765924"/>
              <a:ext cx="439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101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C60CB12-0B52-1145-A22A-5F45FCAA19E7}"/>
                </a:ext>
              </a:extLst>
            </p:cNvPr>
            <p:cNvSpPr txBox="1"/>
            <p:nvPr/>
          </p:nvSpPr>
          <p:spPr>
            <a:xfrm>
              <a:off x="1214994" y="3399940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67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511FE4-3253-3D40-90B2-7CB056CDD2A7}"/>
                </a:ext>
              </a:extLst>
            </p:cNvPr>
            <p:cNvSpPr txBox="1"/>
            <p:nvPr/>
          </p:nvSpPr>
          <p:spPr>
            <a:xfrm>
              <a:off x="1218209" y="4027045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63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03A06A7-5378-F542-8272-5D8920E75891}"/>
                </a:ext>
              </a:extLst>
            </p:cNvPr>
            <p:cNvSpPr txBox="1"/>
            <p:nvPr/>
          </p:nvSpPr>
          <p:spPr>
            <a:xfrm>
              <a:off x="1217894" y="4655832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62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C20F175-77EB-BA4D-8700-212892714B1A}"/>
                </a:ext>
              </a:extLst>
            </p:cNvPr>
            <p:cNvSpPr txBox="1"/>
            <p:nvPr/>
          </p:nvSpPr>
          <p:spPr>
            <a:xfrm>
              <a:off x="1229560" y="5291530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40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4DCCF05-FB4D-E74C-AF42-0934036E99DF}"/>
                </a:ext>
              </a:extLst>
            </p:cNvPr>
            <p:cNvSpPr txBox="1"/>
            <p:nvPr/>
          </p:nvSpPr>
          <p:spPr>
            <a:xfrm>
              <a:off x="1220583" y="5906443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35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14A5EB-3ABD-3C42-BFF9-2B8D3C81E06C}"/>
                </a:ext>
              </a:extLst>
            </p:cNvPr>
            <p:cNvSpPr txBox="1"/>
            <p:nvPr/>
          </p:nvSpPr>
          <p:spPr>
            <a:xfrm>
              <a:off x="1229882" y="654644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34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23A1672-E692-1544-B704-B3DA9B7450EA}"/>
                </a:ext>
              </a:extLst>
            </p:cNvPr>
            <p:cNvSpPr txBox="1"/>
            <p:nvPr/>
          </p:nvSpPr>
          <p:spPr>
            <a:xfrm>
              <a:off x="1227260" y="7180464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22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98491E2B-2AC8-F642-827D-627DD53F1AA5}"/>
                </a:ext>
              </a:extLst>
            </p:cNvPr>
            <p:cNvSpPr txBox="1"/>
            <p:nvPr/>
          </p:nvSpPr>
          <p:spPr>
            <a:xfrm>
              <a:off x="1232571" y="7807569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CD6417A-5FB8-434C-90AA-6DC7C30583CE}"/>
                </a:ext>
              </a:extLst>
            </p:cNvPr>
            <p:cNvSpPr txBox="1"/>
            <p:nvPr/>
          </p:nvSpPr>
          <p:spPr>
            <a:xfrm>
              <a:off x="1237566" y="8420180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schemeClr val="accent4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F3056B3-339C-AB44-A55C-24DD6FD7E705}"/>
              </a:ext>
            </a:extLst>
          </p:cNvPr>
          <p:cNvGrpSpPr/>
          <p:nvPr/>
        </p:nvGrpSpPr>
        <p:grpSpPr>
          <a:xfrm>
            <a:off x="1247228" y="9050176"/>
            <a:ext cx="5649181" cy="734362"/>
            <a:chOff x="1229421" y="6010609"/>
            <a:chExt cx="5649181" cy="73436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D2865C4-8436-3C45-9F0C-1C1ED0204FCC}"/>
                </a:ext>
              </a:extLst>
            </p:cNvPr>
            <p:cNvSpPr/>
            <p:nvPr/>
          </p:nvSpPr>
          <p:spPr>
            <a:xfrm>
              <a:off x="1229423" y="6010609"/>
              <a:ext cx="5649179" cy="73436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11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A935845-6CC8-BE41-A1F2-B71AD88904B1}"/>
                </a:ext>
              </a:extLst>
            </p:cNvPr>
            <p:cNvSpPr/>
            <p:nvPr/>
          </p:nvSpPr>
          <p:spPr>
            <a:xfrm>
              <a:off x="1229421" y="6116180"/>
              <a:ext cx="564918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Data Source: This has been downloaded from Kaggle. Below is the link to the data: </a:t>
              </a:r>
              <a:r>
                <a:rPr lang="en-IE" sz="1400" dirty="0">
                  <a:latin typeface="Arial Narrow" panose="020B0604020202020204" pitchFamily="34" charset="0"/>
                  <a:cs typeface="Arial Narrow" panose="020B0604020202020204" pitchFamily="34" charset="0"/>
                </a:rPr>
                <a:t>https://www.kaggle.com/ruchi798/tv-shows-on-netflix-prime-video-hulu-and-disney</a:t>
              </a:r>
              <a:endParaRPr lang="en-US" sz="1400" dirty="0">
                <a:latin typeface="Arial Narrow" panose="020B0604020202020204" pitchFamily="34" charset="0"/>
                <a:cs typeface="Arial Narrow" panose="020B0604020202020204" pitchFamily="34" charset="0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F87F37F0-5E3B-3B40-877A-5F28D0784F6E}"/>
              </a:ext>
            </a:extLst>
          </p:cNvPr>
          <p:cNvGrpSpPr/>
          <p:nvPr/>
        </p:nvGrpSpPr>
        <p:grpSpPr>
          <a:xfrm>
            <a:off x="1187609" y="1828819"/>
            <a:ext cx="4616043" cy="612094"/>
            <a:chOff x="1192550" y="6336039"/>
            <a:chExt cx="4616043" cy="61209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DF166970-8E3E-B04F-B221-9ABAA4BC3280}"/>
                </a:ext>
              </a:extLst>
            </p:cNvPr>
            <p:cNvSpPr/>
            <p:nvPr/>
          </p:nvSpPr>
          <p:spPr>
            <a:xfrm>
              <a:off x="2638006" y="6336039"/>
              <a:ext cx="1133866" cy="59297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09CAF2A-597F-B94A-9CE6-A0CFB2E5EBE5}"/>
                </a:ext>
              </a:extLst>
            </p:cNvPr>
            <p:cNvSpPr/>
            <p:nvPr/>
          </p:nvSpPr>
          <p:spPr>
            <a:xfrm>
              <a:off x="2669536" y="6374095"/>
              <a:ext cx="105599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2800" dirty="0">
                  <a:solidFill>
                    <a:srgbClr val="FFC000"/>
                  </a:solidFill>
                  <a:latin typeface="Broadway" pitchFamily="82" charset="77"/>
                </a:rPr>
                <a:t>5611</a:t>
              </a:r>
              <a:endParaRPr lang="en-US" sz="2800" dirty="0">
                <a:solidFill>
                  <a:srgbClr val="FFC000"/>
                </a:solidFill>
                <a:latin typeface="Broadway" pitchFamily="82" charset="77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918D02F2-5199-2041-BE88-5A354C4F2C9B}"/>
                </a:ext>
              </a:extLst>
            </p:cNvPr>
            <p:cNvSpPr/>
            <p:nvPr/>
          </p:nvSpPr>
          <p:spPr>
            <a:xfrm>
              <a:off x="1192550" y="6396416"/>
              <a:ext cx="132600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IE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Out of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DC44988-A65C-DF4D-9211-FF5AB257D4FC}"/>
                </a:ext>
              </a:extLst>
            </p:cNvPr>
            <p:cNvCxnSpPr>
              <a:cxnSpLocks/>
            </p:cNvCxnSpPr>
            <p:nvPr/>
          </p:nvCxnSpPr>
          <p:spPr>
            <a:xfrm>
              <a:off x="1257143" y="6940105"/>
              <a:ext cx="4464000" cy="8028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FE77618-45A8-3B41-ADE4-FE9927315FD3}"/>
                </a:ext>
              </a:extLst>
            </p:cNvPr>
            <p:cNvSpPr/>
            <p:nvPr/>
          </p:nvSpPr>
          <p:spPr>
            <a:xfrm>
              <a:off x="3825358" y="6399932"/>
              <a:ext cx="19832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IE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roadway" pitchFamily="82" charset="77"/>
                </a:rPr>
                <a:t>TV Shows</a:t>
              </a:r>
              <a:endPara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itchFamily="82" charset="77"/>
              </a:endParaRPr>
            </a:p>
          </p:txBody>
        </p:sp>
      </p:grp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2BC3AC11-878E-214B-984F-302B6F192B9F}"/>
              </a:ext>
            </a:extLst>
          </p:cNvPr>
          <p:cNvCxnSpPr>
            <a:cxnSpLocks/>
          </p:cNvCxnSpPr>
          <p:nvPr/>
        </p:nvCxnSpPr>
        <p:spPr>
          <a:xfrm>
            <a:off x="822960" y="1378640"/>
            <a:ext cx="6457516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620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5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B12B86C-855E-9A44-A6EC-7527E2848A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alphaModFix amt="20000"/>
          </a:blip>
          <a:srcRect b="10169"/>
          <a:stretch/>
        </p:blipFill>
        <p:spPr>
          <a:xfrm>
            <a:off x="-386223" y="1931391"/>
            <a:ext cx="8926950" cy="8660668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AC6D544C-F9F7-4543-937C-FDF3F53ABA2F}"/>
              </a:ext>
            </a:extLst>
          </p:cNvPr>
          <p:cNvGrpSpPr/>
          <p:nvPr/>
        </p:nvGrpSpPr>
        <p:grpSpPr>
          <a:xfrm rot="10800000">
            <a:off x="-5239" y="0"/>
            <a:ext cx="959907" cy="10826752"/>
            <a:chOff x="7185530" y="-2"/>
            <a:chExt cx="959907" cy="1082675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B0360A3-7F1F-0448-9E7E-A837AD861D41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0CD01FF-F898-5B45-A5B0-BBDF89A78FF9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7CD8F300-C65A-4B48-9A78-8A11DB4D198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627BAFB4-A734-A34A-A6A8-A795B48222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EC6555-FED9-164E-B500-DE7A7AF25545}"/>
              </a:ext>
            </a:extLst>
          </p:cNvPr>
          <p:cNvGrpSpPr/>
          <p:nvPr/>
        </p:nvGrpSpPr>
        <p:grpSpPr>
          <a:xfrm>
            <a:off x="7185530" y="-2"/>
            <a:ext cx="959907" cy="10826752"/>
            <a:chOff x="7185530" y="-2"/>
            <a:chExt cx="959907" cy="1082675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6A2E491-71F7-404D-83D0-7589C4D303B3}"/>
                </a:ext>
              </a:extLst>
            </p:cNvPr>
            <p:cNvSpPr/>
            <p:nvPr/>
          </p:nvSpPr>
          <p:spPr>
            <a:xfrm>
              <a:off x="7185530" y="0"/>
              <a:ext cx="959907" cy="10826750"/>
            </a:xfrm>
            <a:prstGeom prst="rect">
              <a:avLst/>
            </a:prstGeom>
            <a:solidFill>
              <a:srgbClr val="FFC80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2AA7A32-60F3-B841-A9EF-D9E019100185}"/>
                </a:ext>
              </a:extLst>
            </p:cNvPr>
            <p:cNvGrpSpPr/>
            <p:nvPr/>
          </p:nvGrpSpPr>
          <p:grpSpPr>
            <a:xfrm>
              <a:off x="7263266" y="-2"/>
              <a:ext cx="202953" cy="10826752"/>
              <a:chOff x="645535" y="-2"/>
              <a:chExt cx="202953" cy="10826752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EACD7A33-7F6B-C546-B798-2BEC37DB1B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4" y="2843128"/>
                <a:ext cx="5889211" cy="202952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3FED8B71-9A0C-D042-AD83-F07751DBEA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76326" b="11582"/>
              <a:stretch/>
            </p:blipFill>
            <p:spPr>
              <a:xfrm rot="5400000">
                <a:off x="-2197595" y="7780669"/>
                <a:ext cx="5889211" cy="202952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0156976-B3B8-2E4A-81F3-4F8F0F40C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E0A11-ECDA-3F4D-B278-B732509732D4}" type="slidenum">
              <a:rPr lang="en-US" smtClean="0"/>
              <a:t>7</a:t>
            </a:fld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978797A-FC82-1040-97BC-0F6038A35603}"/>
              </a:ext>
            </a:extLst>
          </p:cNvPr>
          <p:cNvSpPr txBox="1"/>
          <p:nvPr/>
        </p:nvSpPr>
        <p:spPr>
          <a:xfrm>
            <a:off x="3975948" y="10483230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45" name="Footer Placeholder 18">
            <a:extLst>
              <a:ext uri="{FF2B5EF4-FFF2-40B4-BE49-F238E27FC236}">
                <a16:creationId xmlns:a16="http://schemas.microsoft.com/office/drawing/2014/main" id="{E77997A4-F042-814E-B544-AFDE6503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6859" y="10034794"/>
            <a:ext cx="6218669" cy="576424"/>
          </a:xfrm>
        </p:spPr>
        <p:txBody>
          <a:bodyPr/>
          <a:lstStyle/>
          <a:p>
            <a:r>
              <a:rPr lang="en-US" dirty="0"/>
              <a:t>Created by </a:t>
            </a:r>
            <a:r>
              <a:rPr lang="en-US" dirty="0" err="1"/>
              <a:t>Nroy</a:t>
            </a:r>
            <a:r>
              <a:rPr lang="en-US" dirty="0"/>
              <a:t> | </a:t>
            </a:r>
            <a:r>
              <a:rPr lang="en-US" dirty="0" err="1"/>
              <a:t>github.com</a:t>
            </a:r>
            <a:r>
              <a:rPr lang="en-US" dirty="0"/>
              <a:t>/royn5618 | </a:t>
            </a:r>
            <a:r>
              <a:rPr lang="en-US" dirty="0" err="1"/>
              <a:t>linkedin.com</a:t>
            </a:r>
            <a:r>
              <a:rPr lang="en-US" dirty="0"/>
              <a:t>/in/</a:t>
            </a:r>
            <a:r>
              <a:rPr lang="en-US" dirty="0" err="1"/>
              <a:t>nabanita-roy</a:t>
            </a:r>
            <a:r>
              <a:rPr lang="en-US" dirty="0"/>
              <a:t>/ | </a:t>
            </a:r>
            <a:r>
              <a:rPr lang="en-US" dirty="0" err="1"/>
              <a:t>medium.com</a:t>
            </a:r>
            <a:r>
              <a:rPr lang="en-US" dirty="0"/>
              <a:t>/@nroy0110</a:t>
            </a:r>
          </a:p>
        </p:txBody>
      </p:sp>
      <p:pic>
        <p:nvPicPr>
          <p:cNvPr id="59" name="Graphic 58" descr="Video camera">
            <a:extLst>
              <a:ext uri="{FF2B5EF4-FFF2-40B4-BE49-F238E27FC236}">
                <a16:creationId xmlns:a16="http://schemas.microsoft.com/office/drawing/2014/main" id="{66031BCE-B648-3049-92DE-9D9411F31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6127" y="3370947"/>
            <a:ext cx="909785" cy="90978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4E76064D-540E-444C-9755-2D1306E2612B}"/>
              </a:ext>
            </a:extLst>
          </p:cNvPr>
          <p:cNvSpPr txBox="1"/>
          <p:nvPr/>
        </p:nvSpPr>
        <p:spPr>
          <a:xfrm>
            <a:off x="2676191" y="3178302"/>
            <a:ext cx="4099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A Visual Analysis Of TV Shows On </a:t>
            </a:r>
          </a:p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Online Streaming Services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7B5AD7FF-6BB5-A647-8266-D1F0BBDF8568}"/>
              </a:ext>
            </a:extLst>
          </p:cNvPr>
          <p:cNvCxnSpPr>
            <a:cxnSpLocks/>
          </p:cNvCxnSpPr>
          <p:nvPr/>
        </p:nvCxnSpPr>
        <p:spPr>
          <a:xfrm flipV="1">
            <a:off x="857970" y="4322250"/>
            <a:ext cx="6402928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8D1271-7A92-B94A-BB53-2DA3EA8234BE}"/>
              </a:ext>
            </a:extLst>
          </p:cNvPr>
          <p:cNvCxnSpPr>
            <a:cxnSpLocks/>
          </p:cNvCxnSpPr>
          <p:nvPr/>
        </p:nvCxnSpPr>
        <p:spPr>
          <a:xfrm flipV="1">
            <a:off x="858905" y="6478171"/>
            <a:ext cx="6402928" cy="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CDD22FC-30A1-B444-AEBC-DC0AC80CAE15}"/>
              </a:ext>
            </a:extLst>
          </p:cNvPr>
          <p:cNvSpPr txBox="1"/>
          <p:nvPr/>
        </p:nvSpPr>
        <p:spPr>
          <a:xfrm>
            <a:off x="2065371" y="4351546"/>
            <a:ext cx="409938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Broadway" panose="020F0502020204030204" pitchFamily="34" charset="0"/>
                <a:cs typeface="Broadway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79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2456</TotalTime>
  <Words>790</Words>
  <Application>Microsoft Macintosh PowerPoint</Application>
  <PresentationFormat>B4 (ISO) Paper (250x353 mm)</PresentationFormat>
  <Paragraphs>100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Narrow</vt:lpstr>
      <vt:lpstr>Broadway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Nabanita</dc:creator>
  <cp:lastModifiedBy>Roy, Nabanita</cp:lastModifiedBy>
  <cp:revision>46</cp:revision>
  <dcterms:created xsi:type="dcterms:W3CDTF">2020-06-08T15:40:17Z</dcterms:created>
  <dcterms:modified xsi:type="dcterms:W3CDTF">2020-06-11T18:23:26Z</dcterms:modified>
</cp:coreProperties>
</file>

<file path=docProps/thumbnail.jpeg>
</file>